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755" r:id="rId5"/>
    <p:sldMasterId id="2147483739" r:id="rId6"/>
    <p:sldMasterId id="2147483709" r:id="rId7"/>
  </p:sldMasterIdLst>
  <p:notesMasterIdLst>
    <p:notesMasterId r:id="rId34"/>
  </p:notesMasterIdLst>
  <p:handoutMasterIdLst>
    <p:handoutMasterId r:id="rId35"/>
  </p:handoutMasterIdLst>
  <p:sldIdLst>
    <p:sldId id="291" r:id="rId8"/>
    <p:sldId id="298" r:id="rId9"/>
    <p:sldId id="336" r:id="rId10"/>
    <p:sldId id="308" r:id="rId11"/>
    <p:sldId id="332" r:id="rId12"/>
    <p:sldId id="301" r:id="rId13"/>
    <p:sldId id="324" r:id="rId14"/>
    <p:sldId id="302" r:id="rId15"/>
    <p:sldId id="306" r:id="rId16"/>
    <p:sldId id="311" r:id="rId17"/>
    <p:sldId id="325" r:id="rId18"/>
    <p:sldId id="307" r:id="rId19"/>
    <p:sldId id="304" r:id="rId20"/>
    <p:sldId id="313" r:id="rId21"/>
    <p:sldId id="312" r:id="rId22"/>
    <p:sldId id="320" r:id="rId23"/>
    <p:sldId id="321" r:id="rId24"/>
    <p:sldId id="322" r:id="rId25"/>
    <p:sldId id="327" r:id="rId26"/>
    <p:sldId id="328" r:id="rId27"/>
    <p:sldId id="350" r:id="rId28"/>
    <p:sldId id="323" r:id="rId29"/>
    <p:sldId id="335" r:id="rId30"/>
    <p:sldId id="334" r:id="rId31"/>
    <p:sldId id="279" r:id="rId32"/>
    <p:sldId id="286" r:id="rId33"/>
  </p:sldIdLst>
  <p:sldSz cx="9144000" cy="5143500" type="screen16x9"/>
  <p:notesSz cx="6858000" cy="9144000"/>
  <p:defaultTextStyle>
    <a:defPPr>
      <a:defRPr lang="en-US"/>
    </a:defPPr>
    <a:lvl1pPr marL="0" algn="l" defTabSz="45713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33" algn="l" defTabSz="45713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66" algn="l" defTabSz="45713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99" algn="l" defTabSz="45713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33" algn="l" defTabSz="45713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65" algn="l" defTabSz="45713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98" algn="l" defTabSz="45713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932" algn="l" defTabSz="45713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065" algn="l" defTabSz="45713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C92"/>
    <a:srgbClr val="13294B"/>
    <a:srgbClr val="13294A"/>
    <a:srgbClr val="007DBA"/>
    <a:srgbClr val="FFFFFF"/>
    <a:srgbClr val="182B2B"/>
    <a:srgbClr val="005783"/>
    <a:srgbClr val="006A96"/>
    <a:srgbClr val="FC8900"/>
    <a:srgbClr val="F3E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845" autoAdjust="0"/>
    <p:restoredTop sz="96405"/>
  </p:normalViewPr>
  <p:slideViewPr>
    <p:cSldViewPr snapToGrid="0" snapToObjects="1">
      <p:cViewPr varScale="1">
        <p:scale>
          <a:sx n="171" d="100"/>
          <a:sy n="171" d="100"/>
        </p:scale>
        <p:origin x="39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napToObjects="1" showGuides="1">
      <p:cViewPr varScale="1">
        <p:scale>
          <a:sx n="116" d="100"/>
          <a:sy n="116" d="100"/>
        </p:scale>
        <p:origin x="1206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tableStyles" Target="tableStyles.xml"/><Relationship Id="rId21" Type="http://schemas.openxmlformats.org/officeDocument/2006/relationships/slide" Target="slides/slide14.xml"/><Relationship Id="rId34" Type="http://schemas.openxmlformats.org/officeDocument/2006/relationships/notesMaster" Target="notesMasters/notes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1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ABE038-4255-6241-B9FC-03AB87A0C6F7}" type="datetimeFigureOut">
              <a:rPr lang="en-US" smtClean="0">
                <a:latin typeface="Arial"/>
              </a:rPr>
              <a:t>10/31/24</a:t>
            </a:fld>
            <a:endParaRPr lang="en-US" dirty="0">
              <a:latin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B969C6-0B9F-7544-A0A0-9856DF52523E}" type="slidenum">
              <a:rPr lang="en-US" smtClean="0">
                <a:latin typeface="Arial"/>
              </a:rPr>
              <a:t>‹#›</a:t>
            </a:fld>
            <a:endParaRPr lang="en-US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1077118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jp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D0B6771E-1346-9143-B102-CAB35990CCFA}" type="datetimeFigureOut">
              <a:rPr lang="en-US" smtClean="0"/>
              <a:pPr/>
              <a:t>10/31/24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88157673-C51A-5A4F-A267-2EF8B0C08C0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186943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133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133" algn="l" defTabSz="457133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266" algn="l" defTabSz="457133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399" algn="l" defTabSz="457133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533" algn="l" defTabSz="457133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5665" algn="l" defTabSz="45713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98" algn="l" defTabSz="45713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32" algn="l" defTabSz="45713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65" algn="l" defTabSz="45713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- White+Se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5979" y="2071596"/>
            <a:ext cx="4892040" cy="96012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288697" y="3141363"/>
            <a:ext cx="8573264" cy="1102519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250"/>
              </a:lnSpc>
              <a:defRPr sz="2700" b="1" cap="all" baseline="0">
                <a:solidFill>
                  <a:srgbClr val="006C92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697" y="4353529"/>
            <a:ext cx="8573264" cy="56233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350"/>
              </a:lnSpc>
              <a:buNone/>
              <a:defRPr sz="1500" baseline="0">
                <a:solidFill>
                  <a:srgbClr val="006C92"/>
                </a:solidFill>
                <a:latin typeface="+mj-lt"/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893529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056" y="4718304"/>
            <a:ext cx="1530858" cy="291592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288702" y="1383672"/>
            <a:ext cx="8548212" cy="1102519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250"/>
              </a:lnSpc>
              <a:defRPr sz="27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702" y="2595839"/>
            <a:ext cx="8548212" cy="1714904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350"/>
              </a:lnSpc>
              <a:buNone/>
              <a:defRPr sz="1500" baseline="0">
                <a:solidFill>
                  <a:srgbClr val="FFFFFF"/>
                </a:solidFill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6588065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" y="2"/>
            <a:ext cx="4570833" cy="51420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tIns="451805" anchor="ctr" anchorCtr="0">
            <a:noAutofit/>
          </a:bodyPr>
          <a:lstStyle>
            <a:lvl1pPr marL="0" indent="0" algn="ctr">
              <a:buNone/>
              <a:defRPr sz="731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Arial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2" name="Title 1"/>
          <p:cNvSpPr>
            <a:spLocks noGrp="1"/>
          </p:cNvSpPr>
          <p:nvPr>
            <p:ph type="ctrTitle" hasCustomPrompt="1"/>
          </p:nvPr>
        </p:nvSpPr>
        <p:spPr>
          <a:xfrm>
            <a:off x="4869706" y="194620"/>
            <a:ext cx="4376661" cy="1179464"/>
          </a:xfrm>
          <a:solidFill>
            <a:srgbClr val="006C92"/>
          </a:solidFill>
        </p:spPr>
        <p:txBody>
          <a:bodyPr lIns="182880" tIns="182880" rIns="274320" bIns="182880" anchor="ctr" anchorCtr="0">
            <a:noAutofit/>
          </a:bodyPr>
          <a:lstStyle>
            <a:lvl1pPr algn="l">
              <a:lnSpc>
                <a:spcPts val="2250"/>
              </a:lnSpc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5048410" y="1504150"/>
            <a:ext cx="3766584" cy="3417474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832876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" y="2"/>
            <a:ext cx="4570833" cy="51420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tIns="451805" anchor="ctr" anchorCtr="0">
            <a:noAutofit/>
          </a:bodyPr>
          <a:lstStyle>
            <a:lvl1pPr marL="0" indent="0" algn="ctr">
              <a:buNone/>
              <a:defRPr sz="731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Arial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4869706" y="194620"/>
            <a:ext cx="4376661" cy="1179464"/>
          </a:xfrm>
          <a:solidFill>
            <a:schemeClr val="bg1"/>
          </a:solidFill>
        </p:spPr>
        <p:txBody>
          <a:bodyPr lIns="182880" tIns="182880" rIns="274320" bIns="182880" anchor="ctr" anchorCtr="0">
            <a:noAutofit/>
          </a:bodyPr>
          <a:lstStyle>
            <a:lvl1pPr algn="l">
              <a:lnSpc>
                <a:spcPts val="2250"/>
              </a:lnSpc>
              <a:defRPr sz="2400" b="1" baseline="0">
                <a:solidFill>
                  <a:srgbClr val="13294A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 hasCustomPrompt="1"/>
          </p:nvPr>
        </p:nvSpPr>
        <p:spPr>
          <a:xfrm>
            <a:off x="5048410" y="1504150"/>
            <a:ext cx="3766584" cy="3417474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0392657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" y="2"/>
            <a:ext cx="4570833" cy="5142075"/>
          </a:xfrm>
          <a:blipFill rotWithShape="1">
            <a:blip r:embed="rId3"/>
            <a:stretch>
              <a:fillRect/>
            </a:stretch>
          </a:blipFill>
        </p:spPr>
        <p:txBody>
          <a:bodyPr tIns="451805" anchor="ctr" anchorCtr="0">
            <a:noAutofit/>
          </a:bodyPr>
          <a:lstStyle>
            <a:lvl1pPr marL="0" indent="0" algn="ctr">
              <a:buNone/>
              <a:defRPr sz="731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Arial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4869706" y="194620"/>
            <a:ext cx="4376661" cy="1179464"/>
          </a:xfrm>
          <a:solidFill>
            <a:schemeClr val="bg1"/>
          </a:solidFill>
        </p:spPr>
        <p:txBody>
          <a:bodyPr lIns="182880" tIns="182880" rIns="274320" bIns="182880" anchor="ctr" anchorCtr="0">
            <a:noAutofit/>
          </a:bodyPr>
          <a:lstStyle>
            <a:lvl1pPr algn="l">
              <a:lnSpc>
                <a:spcPts val="2250"/>
              </a:lnSpc>
              <a:defRPr sz="2400" b="1" baseline="0">
                <a:solidFill>
                  <a:srgbClr val="006C9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1" hasCustomPrompt="1"/>
          </p:nvPr>
        </p:nvSpPr>
        <p:spPr>
          <a:xfrm>
            <a:off x="5048410" y="1504150"/>
            <a:ext cx="3766584" cy="3417474"/>
          </a:xfrm>
        </p:spPr>
        <p:txBody>
          <a:bodyPr lIns="0" tIns="0" rIns="0" bIns="0"/>
          <a:lstStyle>
            <a:lvl1pPr marL="257175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1pPr>
            <a:lvl2pPr marL="51430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2pPr>
            <a:lvl3pPr marL="77143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3pPr>
            <a:lvl4pPr marL="1028560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4pPr>
            <a:lvl5pPr marL="1285688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6764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4573168" y="2"/>
            <a:ext cx="4570833" cy="51420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tIns="451805" anchor="ctr" anchorCtr="0">
            <a:noAutofit/>
          </a:bodyPr>
          <a:lstStyle>
            <a:lvl1pPr marL="0" indent="0" algn="ctr">
              <a:buNone/>
              <a:defRPr sz="731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Arial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-86497" y="194620"/>
            <a:ext cx="4376661" cy="1179464"/>
          </a:xfrm>
          <a:solidFill>
            <a:srgbClr val="006C92"/>
          </a:solidFill>
        </p:spPr>
        <p:txBody>
          <a:bodyPr lIns="457200" tIns="182880" rIns="182880" bIns="182880" anchor="ctr" anchorCtr="0">
            <a:noAutofit/>
          </a:bodyPr>
          <a:lstStyle>
            <a:lvl1pPr algn="l">
              <a:lnSpc>
                <a:spcPts val="2250"/>
              </a:lnSpc>
              <a:defRPr sz="2400"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 hasCustomPrompt="1"/>
          </p:nvPr>
        </p:nvSpPr>
        <p:spPr>
          <a:xfrm>
            <a:off x="365760" y="1504150"/>
            <a:ext cx="3924404" cy="3417474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19816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4573168" y="2"/>
            <a:ext cx="4570833" cy="51420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tIns="451805" anchor="ctr" anchorCtr="0">
            <a:noAutofit/>
          </a:bodyPr>
          <a:lstStyle>
            <a:lvl1pPr marL="0" indent="0" algn="ctr">
              <a:buNone/>
              <a:defRPr sz="731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Arial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-86497" y="194620"/>
            <a:ext cx="4376661" cy="1179464"/>
          </a:xfrm>
          <a:solidFill>
            <a:schemeClr val="bg1"/>
          </a:solidFill>
        </p:spPr>
        <p:txBody>
          <a:bodyPr lIns="457200" tIns="182880" rIns="182880" bIns="182880" anchor="ctr" anchorCtr="0">
            <a:noAutofit/>
          </a:bodyPr>
          <a:lstStyle>
            <a:lvl1pPr algn="l">
              <a:lnSpc>
                <a:spcPts val="2250"/>
              </a:lnSpc>
              <a:defRPr sz="2400" b="1" baseline="0">
                <a:solidFill>
                  <a:srgbClr val="13294A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 hasCustomPrompt="1"/>
          </p:nvPr>
        </p:nvSpPr>
        <p:spPr>
          <a:xfrm>
            <a:off x="365760" y="1504150"/>
            <a:ext cx="3924404" cy="3417474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264115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4573168" y="2"/>
            <a:ext cx="4570833" cy="5142075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 tIns="451805" anchor="ctr" anchorCtr="0">
            <a:noAutofit/>
          </a:bodyPr>
          <a:lstStyle>
            <a:lvl1pPr marL="0" indent="0" algn="ctr">
              <a:buNone/>
              <a:defRPr sz="731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Arial"/>
              </a:defRPr>
            </a:lvl1pPr>
          </a:lstStyle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6" name="Title 1"/>
          <p:cNvSpPr>
            <a:spLocks noGrp="1"/>
          </p:cNvSpPr>
          <p:nvPr>
            <p:ph type="ctrTitle" hasCustomPrompt="1"/>
          </p:nvPr>
        </p:nvSpPr>
        <p:spPr>
          <a:xfrm>
            <a:off x="-86497" y="194620"/>
            <a:ext cx="4376661" cy="1179464"/>
          </a:xfrm>
          <a:solidFill>
            <a:schemeClr val="bg1"/>
          </a:solidFill>
        </p:spPr>
        <p:txBody>
          <a:bodyPr lIns="457200" tIns="182880" rIns="182880" bIns="182880" anchor="ctr" anchorCtr="0">
            <a:noAutofit/>
          </a:bodyPr>
          <a:lstStyle>
            <a:lvl1pPr algn="l">
              <a:lnSpc>
                <a:spcPts val="2250"/>
              </a:lnSpc>
              <a:defRPr sz="2400" b="1" baseline="0">
                <a:solidFill>
                  <a:srgbClr val="006C9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 hasCustomPrompt="1"/>
          </p:nvPr>
        </p:nvSpPr>
        <p:spPr>
          <a:xfrm>
            <a:off x="365760" y="1504150"/>
            <a:ext cx="3924404" cy="3417474"/>
          </a:xfrm>
        </p:spPr>
        <p:txBody>
          <a:bodyPr lIns="0" tIns="0" rIns="0" bIns="0"/>
          <a:lstStyle>
            <a:lvl1pPr marL="257175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1pPr>
            <a:lvl2pPr marL="51430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2pPr>
            <a:lvl3pPr marL="77143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3pPr>
            <a:lvl4pPr marL="1028560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4pPr>
            <a:lvl5pPr marL="1285688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2977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+Content+Photo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17500" y="1014293"/>
            <a:ext cx="4760913" cy="3872753"/>
          </a:xfrm>
        </p:spPr>
        <p:txBody>
          <a:bodyPr anchor="ctr" anchorCtr="1"/>
          <a:lstStyle>
            <a:lvl1pPr marL="0" indent="0" algn="ctr">
              <a:buNone/>
              <a:defRPr sz="788"/>
            </a:lvl1pPr>
            <a:lvl2pPr marL="287877" indent="0">
              <a:buNone/>
              <a:defRPr sz="1744"/>
            </a:lvl2pPr>
            <a:lvl3pPr marL="575753" indent="0">
              <a:buNone/>
              <a:defRPr sz="1519"/>
            </a:lvl3pPr>
            <a:lvl4pPr marL="863632" indent="0">
              <a:buNone/>
              <a:defRPr sz="1238"/>
            </a:lvl4pPr>
            <a:lvl5pPr marL="1151508" indent="0">
              <a:buNone/>
              <a:defRPr sz="1238"/>
            </a:lvl5pPr>
            <a:lvl6pPr marL="1439385" indent="0">
              <a:buNone/>
              <a:defRPr sz="1238"/>
            </a:lvl6pPr>
            <a:lvl7pPr marL="1727263" indent="0">
              <a:buNone/>
              <a:defRPr sz="1238"/>
            </a:lvl7pPr>
            <a:lvl8pPr marL="2015138" indent="0">
              <a:buNone/>
              <a:defRPr sz="1238"/>
            </a:lvl8pPr>
            <a:lvl9pPr marL="2303018" indent="0">
              <a:buNone/>
              <a:defRPr sz="1238"/>
            </a:lvl9pPr>
          </a:lstStyle>
          <a:p>
            <a:r>
              <a:rPr lang="en-US" dirty="0"/>
              <a:t>Drag picture to placeholder </a:t>
            </a:r>
            <a:br>
              <a:rPr lang="en-US" dirty="0"/>
            </a:br>
            <a:r>
              <a:rPr lang="en-US" dirty="0"/>
              <a:t>or click icon to add</a:t>
            </a:r>
            <a:br>
              <a:rPr lang="en-US" dirty="0"/>
            </a:br>
            <a:r>
              <a:rPr lang="en-US" dirty="0"/>
              <a:t>(150 DPI </a:t>
            </a:r>
            <a:r>
              <a:rPr lang="en-US" dirty="0" err="1"/>
              <a:t>PNG</a:t>
            </a:r>
            <a:r>
              <a:rPr lang="en-US" dirty="0"/>
              <a:t> file recommended)</a:t>
            </a:r>
          </a:p>
        </p:txBody>
      </p:sp>
      <p:sp>
        <p:nvSpPr>
          <p:cNvPr id="11" name="Title 1"/>
          <p:cNvSpPr>
            <a:spLocks noGrp="1"/>
          </p:cNvSpPr>
          <p:nvPr>
            <p:ph type="ctrTitle" hasCustomPrompt="1"/>
          </p:nvPr>
        </p:nvSpPr>
        <p:spPr>
          <a:xfrm>
            <a:off x="-123568" y="188158"/>
            <a:ext cx="9005882" cy="608855"/>
          </a:xfrm>
          <a:solidFill>
            <a:srgbClr val="006C92"/>
          </a:solidFill>
        </p:spPr>
        <p:txBody>
          <a:bodyPr lIns="457200" tIns="0" rIns="0" bIns="0" anchor="ctr" anchorCtr="0">
            <a:noAutofit/>
          </a:bodyPr>
          <a:lstStyle>
            <a:lvl1pPr algn="l">
              <a:lnSpc>
                <a:spcPts val="1950"/>
              </a:lnSpc>
              <a:defRPr sz="225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</a:t>
            </a:r>
            <a:r>
              <a:rPr lang="en-US"/>
              <a:t>Add Title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5293894" y="1014293"/>
            <a:ext cx="3588420" cy="3872753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7478713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+Content+Photo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17500" y="1014293"/>
            <a:ext cx="4760913" cy="3872753"/>
          </a:xfrm>
        </p:spPr>
        <p:txBody>
          <a:bodyPr anchor="ctr" anchorCtr="1"/>
          <a:lstStyle>
            <a:lvl1pPr marL="0" indent="0" algn="ctr">
              <a:buNone/>
              <a:defRPr sz="788"/>
            </a:lvl1pPr>
            <a:lvl2pPr marL="287877" indent="0">
              <a:buNone/>
              <a:defRPr sz="1744"/>
            </a:lvl2pPr>
            <a:lvl3pPr marL="575753" indent="0">
              <a:buNone/>
              <a:defRPr sz="1519"/>
            </a:lvl3pPr>
            <a:lvl4pPr marL="863632" indent="0">
              <a:buNone/>
              <a:defRPr sz="1238"/>
            </a:lvl4pPr>
            <a:lvl5pPr marL="1151508" indent="0">
              <a:buNone/>
              <a:defRPr sz="1238"/>
            </a:lvl5pPr>
            <a:lvl6pPr marL="1439385" indent="0">
              <a:buNone/>
              <a:defRPr sz="1238"/>
            </a:lvl6pPr>
            <a:lvl7pPr marL="1727263" indent="0">
              <a:buNone/>
              <a:defRPr sz="1238"/>
            </a:lvl7pPr>
            <a:lvl8pPr marL="2015138" indent="0">
              <a:buNone/>
              <a:defRPr sz="1238"/>
            </a:lvl8pPr>
            <a:lvl9pPr marL="2303018" indent="0">
              <a:buNone/>
              <a:defRPr sz="1238"/>
            </a:lvl9pPr>
          </a:lstStyle>
          <a:p>
            <a:r>
              <a:rPr lang="en-US" dirty="0"/>
              <a:t>Drag picture to placeholder </a:t>
            </a:r>
            <a:br>
              <a:rPr lang="en-US" dirty="0"/>
            </a:br>
            <a:r>
              <a:rPr lang="en-US" dirty="0"/>
              <a:t>or click icon to add</a:t>
            </a:r>
            <a:br>
              <a:rPr lang="en-US" dirty="0"/>
            </a:br>
            <a:r>
              <a:rPr lang="en-US" dirty="0"/>
              <a:t>(150 DPI </a:t>
            </a:r>
            <a:r>
              <a:rPr lang="en-US" dirty="0" err="1"/>
              <a:t>PNG</a:t>
            </a:r>
            <a:r>
              <a:rPr lang="en-US" dirty="0"/>
              <a:t> file recommended)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-123568" y="188158"/>
            <a:ext cx="9005882" cy="608855"/>
          </a:xfrm>
          <a:solidFill>
            <a:schemeClr val="bg1"/>
          </a:solidFill>
        </p:spPr>
        <p:txBody>
          <a:bodyPr lIns="457200" tIns="0" rIns="0" bIns="0" anchor="ctr" anchorCtr="0">
            <a:noAutofit/>
          </a:bodyPr>
          <a:lstStyle>
            <a:lvl1pPr algn="l">
              <a:lnSpc>
                <a:spcPts val="1950"/>
              </a:lnSpc>
              <a:defRPr sz="2250" b="1" cap="all" baseline="0">
                <a:solidFill>
                  <a:srgbClr val="13294A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 hasCustomPrompt="1"/>
          </p:nvPr>
        </p:nvSpPr>
        <p:spPr>
          <a:xfrm>
            <a:off x="5293894" y="1014293"/>
            <a:ext cx="3588420" cy="3872753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6374285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+Content+Photo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317500" y="1014293"/>
            <a:ext cx="4760913" cy="3872753"/>
          </a:xfrm>
        </p:spPr>
        <p:txBody>
          <a:bodyPr anchor="ctr" anchorCtr="1"/>
          <a:lstStyle>
            <a:lvl1pPr marL="0" indent="0" algn="ctr">
              <a:buNone/>
              <a:defRPr sz="788"/>
            </a:lvl1pPr>
            <a:lvl2pPr marL="287877" indent="0">
              <a:buNone/>
              <a:defRPr sz="1744"/>
            </a:lvl2pPr>
            <a:lvl3pPr marL="575753" indent="0">
              <a:buNone/>
              <a:defRPr sz="1519"/>
            </a:lvl3pPr>
            <a:lvl4pPr marL="863632" indent="0">
              <a:buNone/>
              <a:defRPr sz="1238"/>
            </a:lvl4pPr>
            <a:lvl5pPr marL="1151508" indent="0">
              <a:buNone/>
              <a:defRPr sz="1238"/>
            </a:lvl5pPr>
            <a:lvl6pPr marL="1439385" indent="0">
              <a:buNone/>
              <a:defRPr sz="1238"/>
            </a:lvl6pPr>
            <a:lvl7pPr marL="1727263" indent="0">
              <a:buNone/>
              <a:defRPr sz="1238"/>
            </a:lvl7pPr>
            <a:lvl8pPr marL="2015138" indent="0">
              <a:buNone/>
              <a:defRPr sz="1238"/>
            </a:lvl8pPr>
            <a:lvl9pPr marL="2303018" indent="0">
              <a:buNone/>
              <a:defRPr sz="1238"/>
            </a:lvl9pPr>
          </a:lstStyle>
          <a:p>
            <a:r>
              <a:rPr lang="en-US" dirty="0"/>
              <a:t>Drag picture to placeholder </a:t>
            </a:r>
            <a:br>
              <a:rPr lang="en-US" dirty="0"/>
            </a:br>
            <a:r>
              <a:rPr lang="en-US" dirty="0"/>
              <a:t>or click icon to add</a:t>
            </a:r>
            <a:br>
              <a:rPr lang="en-US" dirty="0"/>
            </a:br>
            <a:r>
              <a:rPr lang="en-US" dirty="0"/>
              <a:t>(150 DPI </a:t>
            </a:r>
            <a:r>
              <a:rPr lang="en-US" dirty="0" err="1"/>
              <a:t>PNG</a:t>
            </a:r>
            <a:r>
              <a:rPr lang="en-US" dirty="0"/>
              <a:t> file recommended)</a:t>
            </a:r>
          </a:p>
        </p:txBody>
      </p:sp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-123568" y="188158"/>
            <a:ext cx="9005882" cy="608855"/>
          </a:xfrm>
          <a:solidFill>
            <a:schemeClr val="bg1"/>
          </a:solidFill>
        </p:spPr>
        <p:txBody>
          <a:bodyPr lIns="457200" tIns="0" rIns="0" bIns="0" anchor="ctr" anchorCtr="0">
            <a:noAutofit/>
          </a:bodyPr>
          <a:lstStyle>
            <a:lvl1pPr algn="l">
              <a:lnSpc>
                <a:spcPts val="1950"/>
              </a:lnSpc>
              <a:defRPr sz="2250" b="1" cap="all" baseline="0">
                <a:solidFill>
                  <a:srgbClr val="006C9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1" hasCustomPrompt="1"/>
          </p:nvPr>
        </p:nvSpPr>
        <p:spPr>
          <a:xfrm>
            <a:off x="5293894" y="1014293"/>
            <a:ext cx="3588420" cy="3872753"/>
          </a:xfrm>
        </p:spPr>
        <p:txBody>
          <a:bodyPr lIns="0" tIns="0" rIns="0" bIns="0"/>
          <a:lstStyle>
            <a:lvl1pPr marL="257175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1pPr>
            <a:lvl2pPr marL="51430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2pPr>
            <a:lvl3pPr marL="77143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3pPr>
            <a:lvl4pPr marL="1028560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4pPr>
            <a:lvl5pPr marL="1285688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81010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- White+Se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408" y="2075688"/>
            <a:ext cx="4892040" cy="96012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288697" y="3141363"/>
            <a:ext cx="8573264" cy="1102519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250"/>
              </a:lnSpc>
              <a:defRPr sz="2700" b="1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697" y="4353529"/>
            <a:ext cx="8573264" cy="56233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350"/>
              </a:lnSpc>
              <a:buNone/>
              <a:defRPr sz="1500" baseline="0">
                <a:solidFill>
                  <a:srgbClr val="FFFFFF"/>
                </a:solidFill>
                <a:latin typeface="+mj-lt"/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8558619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+Content+Photo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149207" y="1014293"/>
            <a:ext cx="4733107" cy="3872753"/>
          </a:xfrm>
        </p:spPr>
        <p:txBody>
          <a:bodyPr anchor="ctr" anchorCtr="1"/>
          <a:lstStyle>
            <a:lvl1pPr marL="0" indent="0" algn="ctr">
              <a:buNone/>
              <a:defRPr sz="788"/>
            </a:lvl1pPr>
            <a:lvl2pPr marL="287877" indent="0">
              <a:buNone/>
              <a:defRPr sz="1744"/>
            </a:lvl2pPr>
            <a:lvl3pPr marL="575753" indent="0">
              <a:buNone/>
              <a:defRPr sz="1519"/>
            </a:lvl3pPr>
            <a:lvl4pPr marL="863632" indent="0">
              <a:buNone/>
              <a:defRPr sz="1238"/>
            </a:lvl4pPr>
            <a:lvl5pPr marL="1151508" indent="0">
              <a:buNone/>
              <a:defRPr sz="1238"/>
            </a:lvl5pPr>
            <a:lvl6pPr marL="1439385" indent="0">
              <a:buNone/>
              <a:defRPr sz="1238"/>
            </a:lvl6pPr>
            <a:lvl7pPr marL="1727263" indent="0">
              <a:buNone/>
              <a:defRPr sz="1238"/>
            </a:lvl7pPr>
            <a:lvl8pPr marL="2015138" indent="0">
              <a:buNone/>
              <a:defRPr sz="1238"/>
            </a:lvl8pPr>
            <a:lvl9pPr marL="2303018" indent="0">
              <a:buNone/>
              <a:defRPr sz="1238"/>
            </a:lvl9pPr>
          </a:lstStyle>
          <a:p>
            <a:r>
              <a:rPr lang="en-US" dirty="0"/>
              <a:t>Drag picture to placeholder </a:t>
            </a:r>
            <a:br>
              <a:rPr lang="en-US" dirty="0"/>
            </a:br>
            <a:r>
              <a:rPr lang="en-US" dirty="0"/>
              <a:t>or click icon to add</a:t>
            </a:r>
            <a:br>
              <a:rPr lang="en-US" dirty="0"/>
            </a:br>
            <a:r>
              <a:rPr lang="en-US" dirty="0"/>
              <a:t>(150 DPI </a:t>
            </a:r>
            <a:r>
              <a:rPr lang="en-US" dirty="0" err="1"/>
              <a:t>PNG</a:t>
            </a:r>
            <a:r>
              <a:rPr lang="en-US" dirty="0"/>
              <a:t> file recommended)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-123568" y="188158"/>
            <a:ext cx="9005882" cy="608855"/>
          </a:xfrm>
          <a:solidFill>
            <a:srgbClr val="006C92"/>
          </a:solidFill>
        </p:spPr>
        <p:txBody>
          <a:bodyPr lIns="457200" tIns="0" rIns="0" bIns="0" anchor="ctr" anchorCtr="0">
            <a:noAutofit/>
          </a:bodyPr>
          <a:lstStyle>
            <a:lvl1pPr algn="l">
              <a:lnSpc>
                <a:spcPts val="1950"/>
              </a:lnSpc>
              <a:defRPr sz="225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</a:t>
            </a:r>
            <a:r>
              <a:rPr lang="en-US"/>
              <a:t>Add Title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1" hasCustomPrompt="1"/>
          </p:nvPr>
        </p:nvSpPr>
        <p:spPr>
          <a:xfrm>
            <a:off x="346509" y="1014293"/>
            <a:ext cx="3588420" cy="3872753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333333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+Content+Photo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149207" y="1025819"/>
            <a:ext cx="4700588" cy="3863822"/>
          </a:xfrm>
        </p:spPr>
        <p:txBody>
          <a:bodyPr anchor="ctr" anchorCtr="1"/>
          <a:lstStyle>
            <a:lvl1pPr marL="0" indent="0" algn="ctr">
              <a:buNone/>
              <a:defRPr sz="788"/>
            </a:lvl1pPr>
            <a:lvl2pPr marL="287877" indent="0">
              <a:buNone/>
              <a:defRPr sz="1744"/>
            </a:lvl2pPr>
            <a:lvl3pPr marL="575753" indent="0">
              <a:buNone/>
              <a:defRPr sz="1519"/>
            </a:lvl3pPr>
            <a:lvl4pPr marL="863632" indent="0">
              <a:buNone/>
              <a:defRPr sz="1238"/>
            </a:lvl4pPr>
            <a:lvl5pPr marL="1151508" indent="0">
              <a:buNone/>
              <a:defRPr sz="1238"/>
            </a:lvl5pPr>
            <a:lvl6pPr marL="1439385" indent="0">
              <a:buNone/>
              <a:defRPr sz="1238"/>
            </a:lvl6pPr>
            <a:lvl7pPr marL="1727263" indent="0">
              <a:buNone/>
              <a:defRPr sz="1238"/>
            </a:lvl7pPr>
            <a:lvl8pPr marL="2015138" indent="0">
              <a:buNone/>
              <a:defRPr sz="1238"/>
            </a:lvl8pPr>
            <a:lvl9pPr marL="2303018" indent="0">
              <a:buNone/>
              <a:defRPr sz="1238"/>
            </a:lvl9pPr>
          </a:lstStyle>
          <a:p>
            <a:r>
              <a:rPr lang="en-US" dirty="0"/>
              <a:t>Drag picture to placeholder </a:t>
            </a:r>
            <a:br>
              <a:rPr lang="en-US" dirty="0"/>
            </a:br>
            <a:r>
              <a:rPr lang="en-US" dirty="0"/>
              <a:t>or click icon to add</a:t>
            </a:r>
            <a:br>
              <a:rPr lang="en-US" dirty="0"/>
            </a:br>
            <a:r>
              <a:rPr lang="en-US" dirty="0"/>
              <a:t>(150 DPI </a:t>
            </a:r>
            <a:r>
              <a:rPr lang="en-US" dirty="0" err="1"/>
              <a:t>PNG</a:t>
            </a:r>
            <a:r>
              <a:rPr lang="en-US" dirty="0"/>
              <a:t> file recommended)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-123568" y="188158"/>
            <a:ext cx="9005882" cy="608855"/>
          </a:xfrm>
          <a:solidFill>
            <a:schemeClr val="bg1"/>
          </a:solidFill>
        </p:spPr>
        <p:txBody>
          <a:bodyPr lIns="457200" tIns="0" rIns="0" bIns="0" anchor="ctr" anchorCtr="0">
            <a:noAutofit/>
          </a:bodyPr>
          <a:lstStyle>
            <a:lvl1pPr algn="l">
              <a:lnSpc>
                <a:spcPts val="1950"/>
              </a:lnSpc>
              <a:defRPr sz="2250" b="1" cap="all" baseline="0">
                <a:solidFill>
                  <a:srgbClr val="13294A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 hasCustomPrompt="1"/>
          </p:nvPr>
        </p:nvSpPr>
        <p:spPr>
          <a:xfrm>
            <a:off x="346509" y="1025818"/>
            <a:ext cx="3588420" cy="3861227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33676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+Content+PhotoLef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149207" y="1025819"/>
            <a:ext cx="4700588" cy="3863822"/>
          </a:xfrm>
        </p:spPr>
        <p:txBody>
          <a:bodyPr anchor="ctr" anchorCtr="1"/>
          <a:lstStyle>
            <a:lvl1pPr marL="0" indent="0" algn="ctr">
              <a:buNone/>
              <a:defRPr sz="788"/>
            </a:lvl1pPr>
            <a:lvl2pPr marL="287877" indent="0">
              <a:buNone/>
              <a:defRPr sz="1744"/>
            </a:lvl2pPr>
            <a:lvl3pPr marL="575753" indent="0">
              <a:buNone/>
              <a:defRPr sz="1519"/>
            </a:lvl3pPr>
            <a:lvl4pPr marL="863632" indent="0">
              <a:buNone/>
              <a:defRPr sz="1238"/>
            </a:lvl4pPr>
            <a:lvl5pPr marL="1151508" indent="0">
              <a:buNone/>
              <a:defRPr sz="1238"/>
            </a:lvl5pPr>
            <a:lvl6pPr marL="1439385" indent="0">
              <a:buNone/>
              <a:defRPr sz="1238"/>
            </a:lvl6pPr>
            <a:lvl7pPr marL="1727263" indent="0">
              <a:buNone/>
              <a:defRPr sz="1238"/>
            </a:lvl7pPr>
            <a:lvl8pPr marL="2015138" indent="0">
              <a:buNone/>
              <a:defRPr sz="1238"/>
            </a:lvl8pPr>
            <a:lvl9pPr marL="2303018" indent="0">
              <a:buNone/>
              <a:defRPr sz="1238"/>
            </a:lvl9pPr>
          </a:lstStyle>
          <a:p>
            <a:r>
              <a:rPr lang="en-US" dirty="0"/>
              <a:t>Drag picture to placeholder </a:t>
            </a:r>
            <a:br>
              <a:rPr lang="en-US" dirty="0"/>
            </a:br>
            <a:r>
              <a:rPr lang="en-US" dirty="0"/>
              <a:t>or click icon to add</a:t>
            </a:r>
            <a:br>
              <a:rPr lang="en-US" dirty="0"/>
            </a:br>
            <a:r>
              <a:rPr lang="en-US" dirty="0"/>
              <a:t>(150 DPI </a:t>
            </a:r>
            <a:r>
              <a:rPr lang="en-US" dirty="0" err="1"/>
              <a:t>PNG</a:t>
            </a:r>
            <a:r>
              <a:rPr lang="en-US" dirty="0"/>
              <a:t> file recommended)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-123568" y="188158"/>
            <a:ext cx="9005882" cy="608855"/>
          </a:xfrm>
          <a:solidFill>
            <a:schemeClr val="bg1"/>
          </a:solidFill>
        </p:spPr>
        <p:txBody>
          <a:bodyPr lIns="457200" tIns="0" rIns="0" bIns="0" anchor="ctr" anchorCtr="0">
            <a:noAutofit/>
          </a:bodyPr>
          <a:lstStyle>
            <a:lvl1pPr algn="l">
              <a:lnSpc>
                <a:spcPts val="1950"/>
              </a:lnSpc>
              <a:defRPr sz="2250" b="1" cap="all" baseline="0">
                <a:solidFill>
                  <a:srgbClr val="006C9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idx="11" hasCustomPrompt="1"/>
          </p:nvPr>
        </p:nvSpPr>
        <p:spPr>
          <a:xfrm>
            <a:off x="346509" y="1025818"/>
            <a:ext cx="3588420" cy="3861227"/>
          </a:xfrm>
        </p:spPr>
        <p:txBody>
          <a:bodyPr lIns="0" tIns="0" rIns="0" bIns="0"/>
          <a:lstStyle>
            <a:lvl1pPr marL="257175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1pPr>
            <a:lvl2pPr marL="51430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2pPr>
            <a:lvl3pPr marL="77143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3pPr>
            <a:lvl4pPr marL="1028560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4pPr>
            <a:lvl5pPr marL="1285688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1329257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274321" y="985478"/>
            <a:ext cx="8607993" cy="2650991"/>
          </a:xfrm>
        </p:spPr>
        <p:txBody>
          <a:bodyPr anchor="ctr" anchorCtr="1"/>
          <a:lstStyle>
            <a:lvl1pPr marL="0" indent="0" algn="ctr">
              <a:buNone/>
              <a:defRPr sz="788"/>
            </a:lvl1pPr>
            <a:lvl2pPr marL="287877" indent="0">
              <a:buNone/>
              <a:defRPr sz="1744"/>
            </a:lvl2pPr>
            <a:lvl3pPr marL="575753" indent="0">
              <a:buNone/>
              <a:defRPr sz="1519"/>
            </a:lvl3pPr>
            <a:lvl4pPr marL="863632" indent="0">
              <a:buNone/>
              <a:defRPr sz="1238"/>
            </a:lvl4pPr>
            <a:lvl5pPr marL="1151508" indent="0">
              <a:buNone/>
              <a:defRPr sz="1238"/>
            </a:lvl5pPr>
            <a:lvl6pPr marL="1439385" indent="0">
              <a:buNone/>
              <a:defRPr sz="1238"/>
            </a:lvl6pPr>
            <a:lvl7pPr marL="1727263" indent="0">
              <a:buNone/>
              <a:defRPr sz="1238"/>
            </a:lvl7pPr>
            <a:lvl8pPr marL="2015138" indent="0">
              <a:buNone/>
              <a:defRPr sz="1238"/>
            </a:lvl8pPr>
            <a:lvl9pPr marL="2303018" indent="0">
              <a:buNone/>
              <a:defRPr sz="1238"/>
            </a:lvl9pPr>
          </a:lstStyle>
          <a:p>
            <a:r>
              <a:rPr lang="en-US" dirty="0"/>
              <a:t>Drag picture to placeholder </a:t>
            </a:r>
            <a:br>
              <a:rPr lang="en-US" dirty="0"/>
            </a:br>
            <a:r>
              <a:rPr lang="en-US" dirty="0"/>
              <a:t>or click icon to add</a:t>
            </a:r>
            <a:br>
              <a:rPr lang="en-US" dirty="0"/>
            </a:br>
            <a:r>
              <a:rPr lang="en-US" dirty="0"/>
              <a:t>(150 DPI </a:t>
            </a:r>
            <a:r>
              <a:rPr lang="en-US" dirty="0" err="1"/>
              <a:t>PNG</a:t>
            </a:r>
            <a:r>
              <a:rPr lang="en-US" dirty="0"/>
              <a:t> file recommended)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-123568" y="188158"/>
            <a:ext cx="9005882" cy="608855"/>
          </a:xfrm>
          <a:solidFill>
            <a:srgbClr val="006C92"/>
          </a:solidFill>
        </p:spPr>
        <p:txBody>
          <a:bodyPr lIns="457200" tIns="0" rIns="0" bIns="0" anchor="ctr" anchorCtr="0">
            <a:noAutofit/>
          </a:bodyPr>
          <a:lstStyle>
            <a:lvl1pPr algn="l">
              <a:lnSpc>
                <a:spcPts val="1950"/>
              </a:lnSpc>
              <a:defRPr sz="225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</a:t>
            </a:r>
            <a:r>
              <a:rPr lang="en-US"/>
              <a:t>Add Title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1" hasCustomPrompt="1"/>
          </p:nvPr>
        </p:nvSpPr>
        <p:spPr>
          <a:xfrm>
            <a:off x="274321" y="3824935"/>
            <a:ext cx="8607993" cy="1062111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rgbClr val="006C92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702211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274321" y="985478"/>
            <a:ext cx="8607993" cy="2650991"/>
          </a:xfrm>
        </p:spPr>
        <p:txBody>
          <a:bodyPr anchor="ctr" anchorCtr="1"/>
          <a:lstStyle>
            <a:lvl1pPr marL="0" indent="0" algn="ctr">
              <a:buNone/>
              <a:defRPr sz="788"/>
            </a:lvl1pPr>
            <a:lvl2pPr marL="287877" indent="0">
              <a:buNone/>
              <a:defRPr sz="1744"/>
            </a:lvl2pPr>
            <a:lvl3pPr marL="575753" indent="0">
              <a:buNone/>
              <a:defRPr sz="1519"/>
            </a:lvl3pPr>
            <a:lvl4pPr marL="863632" indent="0">
              <a:buNone/>
              <a:defRPr sz="1238"/>
            </a:lvl4pPr>
            <a:lvl5pPr marL="1151508" indent="0">
              <a:buNone/>
              <a:defRPr sz="1238"/>
            </a:lvl5pPr>
            <a:lvl6pPr marL="1439385" indent="0">
              <a:buNone/>
              <a:defRPr sz="1238"/>
            </a:lvl6pPr>
            <a:lvl7pPr marL="1727263" indent="0">
              <a:buNone/>
              <a:defRPr sz="1238"/>
            </a:lvl7pPr>
            <a:lvl8pPr marL="2015138" indent="0">
              <a:buNone/>
              <a:defRPr sz="1238"/>
            </a:lvl8pPr>
            <a:lvl9pPr marL="2303018" indent="0">
              <a:buNone/>
              <a:defRPr sz="1238"/>
            </a:lvl9pPr>
          </a:lstStyle>
          <a:p>
            <a:r>
              <a:rPr lang="en-US" dirty="0"/>
              <a:t>Drag picture to placeholder </a:t>
            </a:r>
            <a:br>
              <a:rPr lang="en-US" dirty="0"/>
            </a:br>
            <a:r>
              <a:rPr lang="en-US" dirty="0"/>
              <a:t>or click icon to add</a:t>
            </a:r>
            <a:br>
              <a:rPr lang="en-US" dirty="0"/>
            </a:br>
            <a:r>
              <a:rPr lang="en-US" dirty="0"/>
              <a:t>(150 DPI </a:t>
            </a:r>
            <a:r>
              <a:rPr lang="en-US" dirty="0" err="1"/>
              <a:t>PNG</a:t>
            </a:r>
            <a:r>
              <a:rPr lang="en-US" dirty="0"/>
              <a:t> file recommended)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-123568" y="188158"/>
            <a:ext cx="9005882" cy="608855"/>
          </a:xfrm>
          <a:solidFill>
            <a:schemeClr val="bg1"/>
          </a:solidFill>
        </p:spPr>
        <p:txBody>
          <a:bodyPr lIns="457200" tIns="0" rIns="0" bIns="0" anchor="ctr" anchorCtr="0">
            <a:noAutofit/>
          </a:bodyPr>
          <a:lstStyle>
            <a:lvl1pPr algn="l">
              <a:lnSpc>
                <a:spcPts val="1950"/>
              </a:lnSpc>
              <a:defRPr sz="2250" b="1" cap="all" baseline="0">
                <a:solidFill>
                  <a:srgbClr val="13294A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1" hasCustomPrompt="1"/>
          </p:nvPr>
        </p:nvSpPr>
        <p:spPr>
          <a:xfrm>
            <a:off x="274321" y="3824935"/>
            <a:ext cx="8607993" cy="1062111"/>
          </a:xfrm>
        </p:spPr>
        <p:txBody>
          <a:bodyPr lIns="0" tIns="0" rIns="0" bIns="0"/>
          <a:lstStyle>
            <a:lvl1pPr marL="0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1pPr>
            <a:lvl2pPr marL="25712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2pPr>
            <a:lvl3pPr marL="514257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3pPr>
            <a:lvl4pPr marL="771385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4pPr>
            <a:lvl5pPr marL="1028513" indent="0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rgbClr val="0C68AC"/>
              </a:buClr>
              <a:buNone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783383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274321" y="985478"/>
            <a:ext cx="8607993" cy="2650991"/>
          </a:xfrm>
        </p:spPr>
        <p:txBody>
          <a:bodyPr anchor="ctr" anchorCtr="1"/>
          <a:lstStyle>
            <a:lvl1pPr marL="0" indent="0" algn="ctr">
              <a:buNone/>
              <a:defRPr sz="788"/>
            </a:lvl1pPr>
            <a:lvl2pPr marL="287877" indent="0">
              <a:buNone/>
              <a:defRPr sz="1744"/>
            </a:lvl2pPr>
            <a:lvl3pPr marL="575753" indent="0">
              <a:buNone/>
              <a:defRPr sz="1519"/>
            </a:lvl3pPr>
            <a:lvl4pPr marL="863632" indent="0">
              <a:buNone/>
              <a:defRPr sz="1238"/>
            </a:lvl4pPr>
            <a:lvl5pPr marL="1151508" indent="0">
              <a:buNone/>
              <a:defRPr sz="1238"/>
            </a:lvl5pPr>
            <a:lvl6pPr marL="1439385" indent="0">
              <a:buNone/>
              <a:defRPr sz="1238"/>
            </a:lvl6pPr>
            <a:lvl7pPr marL="1727263" indent="0">
              <a:buNone/>
              <a:defRPr sz="1238"/>
            </a:lvl7pPr>
            <a:lvl8pPr marL="2015138" indent="0">
              <a:buNone/>
              <a:defRPr sz="1238"/>
            </a:lvl8pPr>
            <a:lvl9pPr marL="2303018" indent="0">
              <a:buNone/>
              <a:defRPr sz="1238"/>
            </a:lvl9pPr>
          </a:lstStyle>
          <a:p>
            <a:r>
              <a:rPr lang="en-US" dirty="0"/>
              <a:t>Drag picture to placeholder </a:t>
            </a:r>
            <a:br>
              <a:rPr lang="en-US" dirty="0"/>
            </a:br>
            <a:r>
              <a:rPr lang="en-US" dirty="0"/>
              <a:t>or click icon to add</a:t>
            </a:r>
            <a:br>
              <a:rPr lang="en-US" dirty="0"/>
            </a:br>
            <a:r>
              <a:rPr lang="en-US" dirty="0"/>
              <a:t>(150 DPI </a:t>
            </a:r>
            <a:r>
              <a:rPr lang="en-US" dirty="0" err="1"/>
              <a:t>PNG</a:t>
            </a:r>
            <a:r>
              <a:rPr lang="en-US" dirty="0"/>
              <a:t> file recommended)</a:t>
            </a:r>
          </a:p>
        </p:txBody>
      </p:sp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-123568" y="188158"/>
            <a:ext cx="9005882" cy="608855"/>
          </a:xfrm>
          <a:solidFill>
            <a:schemeClr val="bg1"/>
          </a:solidFill>
        </p:spPr>
        <p:txBody>
          <a:bodyPr lIns="457200" tIns="0" rIns="0" bIns="0" anchor="ctr" anchorCtr="0">
            <a:noAutofit/>
          </a:bodyPr>
          <a:lstStyle>
            <a:lvl1pPr algn="l">
              <a:lnSpc>
                <a:spcPts val="1950"/>
              </a:lnSpc>
              <a:defRPr sz="2250" b="1" cap="all" baseline="0">
                <a:solidFill>
                  <a:srgbClr val="006C92"/>
                </a:solidFill>
              </a:defRPr>
            </a:lvl1pPr>
          </a:lstStyle>
          <a:p>
            <a:r>
              <a:rPr lang="en-US"/>
              <a:t>Click to Add Title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1" hasCustomPrompt="1"/>
          </p:nvPr>
        </p:nvSpPr>
        <p:spPr>
          <a:xfrm>
            <a:off x="274321" y="3824935"/>
            <a:ext cx="8607993" cy="1062111"/>
          </a:xfrm>
        </p:spPr>
        <p:txBody>
          <a:bodyPr lIns="0" tIns="0" rIns="0" bIns="0"/>
          <a:lstStyle>
            <a:lvl1pPr marL="257175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1pPr>
            <a:lvl2pPr marL="51430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2pPr>
            <a:lvl3pPr marL="771432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3pPr>
            <a:lvl4pPr marL="1028560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4pPr>
            <a:lvl5pPr marL="1285688" indent="-257175">
              <a:lnSpc>
                <a:spcPts val="1350"/>
              </a:lnSpc>
              <a:spcBef>
                <a:spcPts val="450"/>
              </a:spcBef>
              <a:spcAft>
                <a:spcPts val="900"/>
              </a:spcAft>
              <a:buClr>
                <a:schemeClr val="bg1"/>
              </a:buClr>
              <a:buFont typeface="Arial" charset="0"/>
              <a:buChar char="•"/>
              <a:defRPr sz="15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382763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376005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-Contact-Whit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324249" y="807547"/>
            <a:ext cx="8520073" cy="408526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1500"/>
              </a:lnSpc>
              <a:spcBef>
                <a:spcPts val="278"/>
              </a:spcBef>
              <a:buFontTx/>
              <a:buNone/>
              <a:defRPr sz="1500" baseline="0">
                <a:solidFill>
                  <a:srgbClr val="006C92"/>
                </a:solidFill>
                <a:latin typeface="Calibri" charset="0"/>
                <a:cs typeface="Arial"/>
              </a:defRPr>
            </a:lvl1pPr>
            <a:lvl2pPr>
              <a:defRPr>
                <a:solidFill>
                  <a:schemeClr val="bg2"/>
                </a:solidFill>
                <a:latin typeface="+mn-lt"/>
              </a:defRPr>
            </a:lvl2pPr>
            <a:lvl3pPr>
              <a:defRPr>
                <a:solidFill>
                  <a:schemeClr val="bg2"/>
                </a:solidFill>
                <a:latin typeface="+mn-lt"/>
              </a:defRPr>
            </a:lvl3pPr>
            <a:lvl4pPr>
              <a:defRPr>
                <a:solidFill>
                  <a:schemeClr val="bg2"/>
                </a:solidFill>
                <a:latin typeface="+mn-lt"/>
              </a:defRPr>
            </a:lvl4pPr>
            <a:lvl5pPr>
              <a:defRPr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6" y="192246"/>
            <a:ext cx="1467612" cy="28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3300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182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324249" y="807547"/>
            <a:ext cx="8520073" cy="408526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1500"/>
              </a:lnSpc>
              <a:spcBef>
                <a:spcPts val="278"/>
              </a:spcBef>
              <a:buFontTx/>
              <a:buNone/>
              <a:defRPr sz="1500" baseline="0">
                <a:solidFill>
                  <a:srgbClr val="FFFFFF"/>
                </a:solidFill>
                <a:latin typeface="Calibri" charset="0"/>
                <a:cs typeface="Arial"/>
              </a:defRPr>
            </a:lvl1pPr>
            <a:lvl2pPr>
              <a:defRPr>
                <a:solidFill>
                  <a:schemeClr val="bg2"/>
                </a:solidFill>
                <a:latin typeface="+mn-lt"/>
              </a:defRPr>
            </a:lvl2pPr>
            <a:lvl3pPr>
              <a:defRPr>
                <a:solidFill>
                  <a:schemeClr val="bg2"/>
                </a:solidFill>
                <a:latin typeface="+mn-lt"/>
              </a:defRPr>
            </a:lvl3pPr>
            <a:lvl4pPr>
              <a:defRPr>
                <a:solidFill>
                  <a:schemeClr val="bg2"/>
                </a:solidFill>
                <a:latin typeface="+mn-lt"/>
              </a:defRPr>
            </a:lvl4pPr>
            <a:lvl5pPr>
              <a:defRPr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7" y="192246"/>
            <a:ext cx="1467612" cy="28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05880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rgbClr val="006A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324249" y="807547"/>
            <a:ext cx="8520073" cy="4085262"/>
          </a:xfrm>
          <a:prstGeom prst="rect">
            <a:avLst/>
          </a:prstGeom>
        </p:spPr>
        <p:txBody>
          <a:bodyPr lIns="0">
            <a:noAutofit/>
          </a:bodyPr>
          <a:lstStyle>
            <a:lvl1pPr marL="0" indent="0">
              <a:lnSpc>
                <a:spcPts val="1500"/>
              </a:lnSpc>
              <a:spcBef>
                <a:spcPts val="278"/>
              </a:spcBef>
              <a:buFontTx/>
              <a:buNone/>
              <a:defRPr sz="1500" baseline="0">
                <a:solidFill>
                  <a:srgbClr val="FFFFFF"/>
                </a:solidFill>
                <a:latin typeface="Calibri" charset="0"/>
                <a:cs typeface="Arial"/>
              </a:defRPr>
            </a:lvl1pPr>
            <a:lvl2pPr>
              <a:defRPr>
                <a:solidFill>
                  <a:schemeClr val="bg2"/>
                </a:solidFill>
                <a:latin typeface="+mn-lt"/>
              </a:defRPr>
            </a:lvl2pPr>
            <a:lvl3pPr>
              <a:defRPr>
                <a:solidFill>
                  <a:schemeClr val="bg2"/>
                </a:solidFill>
                <a:latin typeface="+mn-lt"/>
              </a:defRPr>
            </a:lvl3pPr>
            <a:lvl4pPr>
              <a:defRPr>
                <a:solidFill>
                  <a:schemeClr val="bg2"/>
                </a:solidFill>
                <a:latin typeface="+mn-lt"/>
              </a:defRPr>
            </a:lvl4pPr>
            <a:lvl5pPr>
              <a:defRPr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7" y="192246"/>
            <a:ext cx="1467612" cy="28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031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- White+Se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ctrTitle" hasCustomPrompt="1"/>
          </p:nvPr>
        </p:nvSpPr>
        <p:spPr>
          <a:xfrm>
            <a:off x="288697" y="3141363"/>
            <a:ext cx="8573264" cy="1102519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250"/>
              </a:lnSpc>
              <a:defRPr sz="2700" b="1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697" y="4353529"/>
            <a:ext cx="8573264" cy="56233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350"/>
              </a:lnSpc>
              <a:buNone/>
              <a:defRPr sz="1500" baseline="0">
                <a:solidFill>
                  <a:srgbClr val="FFFFFF"/>
                </a:solidFill>
                <a:latin typeface="+mj-lt"/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1408" y="2075688"/>
            <a:ext cx="4892040" cy="96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01812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360" y="2322746"/>
            <a:ext cx="3424428" cy="67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68788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rgbClr val="182B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1434" y="2321433"/>
            <a:ext cx="3424428" cy="67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8232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solidFill>
          <a:srgbClr val="006A9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1434" y="2321433"/>
            <a:ext cx="3424428" cy="672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34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Title Slide - White+Se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7" y="192246"/>
            <a:ext cx="1467612" cy="28803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288697" y="1487385"/>
            <a:ext cx="8573264" cy="1496592"/>
          </a:xfrm>
        </p:spPr>
        <p:txBody>
          <a:bodyPr lIns="0" tIns="0" rIns="0" bIns="0" anchor="b" anchorCtr="1">
            <a:noAutofit/>
          </a:bodyPr>
          <a:lstStyle>
            <a:lvl1pPr algn="ctr">
              <a:lnSpc>
                <a:spcPts val="2850"/>
              </a:lnSpc>
              <a:defRPr sz="3300" b="1" cap="all" baseline="0">
                <a:solidFill>
                  <a:srgbClr val="FFFFFF"/>
                </a:solidFill>
                <a:latin typeface="calibri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697" y="3029822"/>
            <a:ext cx="8573264" cy="1465338"/>
          </a:xfrm>
        </p:spPr>
        <p:txBody>
          <a:bodyPr lIns="0" tIns="0" rIns="0" bIns="0" anchor="t" anchorCtr="1">
            <a:noAutofit/>
          </a:bodyPr>
          <a:lstStyle>
            <a:lvl1pPr marL="0" indent="0" algn="ctr">
              <a:lnSpc>
                <a:spcPts val="1350"/>
              </a:lnSpc>
              <a:spcBef>
                <a:spcPts val="0"/>
              </a:spcBef>
              <a:buNone/>
              <a:defRPr sz="1500" baseline="0">
                <a:solidFill>
                  <a:srgbClr val="FFFFFF"/>
                </a:solidFill>
                <a:latin typeface="Calibri" charset="0"/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154037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- White+Se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6" y="192246"/>
            <a:ext cx="1467612" cy="28803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288697" y="1487385"/>
            <a:ext cx="8573264" cy="1496592"/>
          </a:xfrm>
        </p:spPr>
        <p:txBody>
          <a:bodyPr lIns="0" tIns="0" rIns="0" bIns="0" anchor="b" anchorCtr="1">
            <a:noAutofit/>
          </a:bodyPr>
          <a:lstStyle>
            <a:lvl1pPr algn="ctr">
              <a:lnSpc>
                <a:spcPts val="2850"/>
              </a:lnSpc>
              <a:defRPr sz="3300" b="1" cap="all" baseline="0">
                <a:solidFill>
                  <a:srgbClr val="006C92"/>
                </a:solidFill>
                <a:latin typeface="calibri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697" y="3029822"/>
            <a:ext cx="8573264" cy="1465338"/>
          </a:xfrm>
        </p:spPr>
        <p:txBody>
          <a:bodyPr lIns="0" tIns="0" rIns="0" bIns="0" anchor="t" anchorCtr="1">
            <a:noAutofit/>
          </a:bodyPr>
          <a:lstStyle>
            <a:lvl1pPr marL="0" indent="0" algn="ctr">
              <a:lnSpc>
                <a:spcPts val="1350"/>
              </a:lnSpc>
              <a:spcBef>
                <a:spcPts val="0"/>
              </a:spcBef>
              <a:buNone/>
              <a:defRPr sz="1500" baseline="0">
                <a:solidFill>
                  <a:srgbClr val="006C92"/>
                </a:solidFill>
                <a:latin typeface="Calibri" charset="0"/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5655021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- White+Se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7" y="192246"/>
            <a:ext cx="1467612" cy="28803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ctrTitle" hasCustomPrompt="1"/>
          </p:nvPr>
        </p:nvSpPr>
        <p:spPr>
          <a:xfrm>
            <a:off x="288697" y="1487385"/>
            <a:ext cx="8573264" cy="1496592"/>
          </a:xfrm>
        </p:spPr>
        <p:txBody>
          <a:bodyPr lIns="0" tIns="0" rIns="0" bIns="0" anchor="b" anchorCtr="1">
            <a:noAutofit/>
          </a:bodyPr>
          <a:lstStyle>
            <a:lvl1pPr algn="ctr">
              <a:lnSpc>
                <a:spcPts val="2850"/>
              </a:lnSpc>
              <a:defRPr sz="3300" b="1" cap="all" baseline="0">
                <a:solidFill>
                  <a:srgbClr val="FFFFFF"/>
                </a:solidFill>
                <a:latin typeface="calibri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697" y="3029822"/>
            <a:ext cx="8573264" cy="1465338"/>
          </a:xfrm>
        </p:spPr>
        <p:txBody>
          <a:bodyPr lIns="0" tIns="0" rIns="0" bIns="0" anchor="t" anchorCtr="1">
            <a:noAutofit/>
          </a:bodyPr>
          <a:lstStyle>
            <a:lvl1pPr marL="0" indent="0" algn="ctr">
              <a:lnSpc>
                <a:spcPts val="1350"/>
              </a:lnSpc>
              <a:spcBef>
                <a:spcPts val="0"/>
              </a:spcBef>
              <a:buNone/>
              <a:defRPr sz="1500" baseline="0">
                <a:solidFill>
                  <a:srgbClr val="FFFFFF"/>
                </a:solidFill>
                <a:latin typeface="Calibri" charset="0"/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795533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 - White+Seal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8697" y="1487385"/>
            <a:ext cx="8573264" cy="1496592"/>
          </a:xfrm>
        </p:spPr>
        <p:txBody>
          <a:bodyPr lIns="0" tIns="0" rIns="0" bIns="0" anchor="b" anchorCtr="1">
            <a:noAutofit/>
          </a:bodyPr>
          <a:lstStyle>
            <a:lvl1pPr algn="ctr">
              <a:lnSpc>
                <a:spcPts val="2850"/>
              </a:lnSpc>
              <a:defRPr sz="3300" b="1" cap="all" baseline="0">
                <a:solidFill>
                  <a:srgbClr val="FFFFFF"/>
                </a:solidFill>
                <a:latin typeface="calibri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697" y="3029822"/>
            <a:ext cx="8573264" cy="1465338"/>
          </a:xfrm>
        </p:spPr>
        <p:txBody>
          <a:bodyPr lIns="0" tIns="0" rIns="0" bIns="0" anchor="t" anchorCtr="1">
            <a:noAutofit/>
          </a:bodyPr>
          <a:lstStyle>
            <a:lvl1pPr marL="0" indent="0" algn="ctr">
              <a:lnSpc>
                <a:spcPts val="1350"/>
              </a:lnSpc>
              <a:spcBef>
                <a:spcPts val="0"/>
              </a:spcBef>
              <a:buNone/>
              <a:defRPr sz="1500" baseline="0">
                <a:solidFill>
                  <a:srgbClr val="FFFFFF"/>
                </a:solidFill>
                <a:latin typeface="Calibri" charset="0"/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7" y="192246"/>
            <a:ext cx="1467612" cy="288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779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lide-Whit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291" y="4715328"/>
            <a:ext cx="1530858" cy="291592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 hasCustomPrompt="1"/>
          </p:nvPr>
        </p:nvSpPr>
        <p:spPr>
          <a:xfrm>
            <a:off x="288702" y="1383672"/>
            <a:ext cx="8548212" cy="1102519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250"/>
              </a:lnSpc>
              <a:defRPr sz="2700" b="1" cap="all" baseline="0">
                <a:solidFill>
                  <a:srgbClr val="006C92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702" y="2595839"/>
            <a:ext cx="8548212" cy="1714904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350"/>
              </a:lnSpc>
              <a:buNone/>
              <a:defRPr sz="1500" baseline="0">
                <a:solidFill>
                  <a:srgbClr val="006C92"/>
                </a:solidFill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73650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056" y="4718304"/>
            <a:ext cx="1530858" cy="291592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>
          <a:xfrm>
            <a:off x="288702" y="1383672"/>
            <a:ext cx="8548212" cy="1102519"/>
          </a:xfrm>
        </p:spPr>
        <p:txBody>
          <a:bodyPr lIns="0" tIns="0" rIns="0" bIns="0" anchor="b" anchorCtr="0">
            <a:noAutofit/>
          </a:bodyPr>
          <a:lstStyle>
            <a:lvl1pPr algn="l">
              <a:lnSpc>
                <a:spcPts val="2250"/>
              </a:lnSpc>
              <a:defRPr sz="2700" b="1" cap="all" baseline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288702" y="2595839"/>
            <a:ext cx="8548212" cy="1714904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1350"/>
              </a:lnSpc>
              <a:buNone/>
              <a:defRPr sz="1500" baseline="0">
                <a:solidFill>
                  <a:srgbClr val="FFFFFF"/>
                </a:solidFill>
              </a:defRPr>
            </a:lvl1pPr>
            <a:lvl2pPr marL="25712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2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3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51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64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2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98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0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559233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23.xml"/><Relationship Id="rId3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22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26.xml"/><Relationship Id="rId1" Type="http://schemas.openxmlformats.org/officeDocument/2006/relationships/slideLayout" Target="../slideLayouts/slideLayout11.xml"/><Relationship Id="rId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21.xml"/><Relationship Id="rId5" Type="http://schemas.openxmlformats.org/officeDocument/2006/relationships/slideLayout" Target="../slideLayouts/slideLayout15.xml"/><Relationship Id="rId15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5" Type="http://schemas.openxmlformats.org/officeDocument/2006/relationships/slideLayout" Target="../slideLayouts/slideLayout31.xml"/><Relationship Id="rId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5967" y="180579"/>
            <a:ext cx="8518524" cy="857250"/>
          </a:xfrm>
          <a:prstGeom prst="rect">
            <a:avLst/>
          </a:prstGeom>
        </p:spPr>
        <p:txBody>
          <a:bodyPr vert="horz" lIns="0" tIns="0" rIns="0" bIns="0" rtlCol="0" anchor="ctr" anchorCtr="0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5977" y="1187455"/>
            <a:ext cx="8518525" cy="3699591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315435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2" r:id="rId2"/>
    <p:sldLayoutId id="2147483763" r:id="rId3"/>
    <p:sldLayoutId id="2147483778" r:id="rId4"/>
  </p:sldLayoutIdLst>
  <p:hf hdr="0" dt="0"/>
  <p:txStyles>
    <p:titleStyle>
      <a:lvl1pPr algn="l" defTabSz="257129" rtl="0" eaLnBrk="1" latinLnBrk="0" hangingPunct="1">
        <a:spcBef>
          <a:spcPct val="0"/>
        </a:spcBef>
        <a:buNone/>
        <a:defRPr sz="1350" kern="1200" baseline="0">
          <a:solidFill>
            <a:schemeClr val="tx2"/>
          </a:solidFill>
          <a:latin typeface="calibri" charset="0"/>
          <a:ea typeface="+mj-ea"/>
          <a:cs typeface="+mj-cs"/>
        </a:defRPr>
      </a:lvl1pPr>
    </p:titleStyle>
    <p:bodyStyle>
      <a:lvl1pPr marL="192846" indent="-192846" algn="l" defTabSz="257129" rtl="0" eaLnBrk="1" latinLnBrk="0" hangingPunct="1">
        <a:spcBef>
          <a:spcPct val="20000"/>
        </a:spcBef>
        <a:buFont typeface="Arial"/>
        <a:buChar char="•"/>
        <a:defRPr sz="900" kern="1200" baseline="0">
          <a:solidFill>
            <a:schemeClr val="tx2"/>
          </a:solidFill>
          <a:latin typeface="Calibri" charset="0"/>
          <a:ea typeface="+mn-ea"/>
          <a:cs typeface="+mn-cs"/>
        </a:defRPr>
      </a:lvl1pPr>
      <a:lvl2pPr marL="417833" indent="-160706" algn="l" defTabSz="257129" rtl="0" eaLnBrk="1" latinLnBrk="0" hangingPunct="1">
        <a:spcBef>
          <a:spcPct val="20000"/>
        </a:spcBef>
        <a:buFont typeface="Arial"/>
        <a:buChar char="•"/>
        <a:defRPr sz="900" kern="1200" baseline="0">
          <a:solidFill>
            <a:schemeClr val="tx2"/>
          </a:solidFill>
          <a:latin typeface="Calibri" charset="0"/>
          <a:ea typeface="+mn-ea"/>
          <a:cs typeface="+mn-cs"/>
        </a:defRPr>
      </a:lvl2pPr>
      <a:lvl3pPr marL="642822" indent="-128565" algn="l" defTabSz="257129" rtl="0" eaLnBrk="1" latinLnBrk="0" hangingPunct="1">
        <a:spcBef>
          <a:spcPct val="20000"/>
        </a:spcBef>
        <a:buFont typeface="Arial"/>
        <a:buChar char="•"/>
        <a:defRPr sz="844" kern="1200" baseline="0">
          <a:solidFill>
            <a:schemeClr val="tx2"/>
          </a:solidFill>
          <a:latin typeface="Calibri" charset="0"/>
          <a:ea typeface="+mn-ea"/>
          <a:cs typeface="+mn-cs"/>
        </a:defRPr>
      </a:lvl3pPr>
      <a:lvl4pPr marL="899950" indent="-128565" algn="l" defTabSz="257129" rtl="0" eaLnBrk="1" latinLnBrk="0" hangingPunct="1">
        <a:spcBef>
          <a:spcPct val="20000"/>
        </a:spcBef>
        <a:buFont typeface="Arial"/>
        <a:buChar char="•"/>
        <a:defRPr sz="731" kern="1200" baseline="0">
          <a:solidFill>
            <a:schemeClr val="tx2"/>
          </a:solidFill>
          <a:latin typeface="Calibri" charset="0"/>
          <a:ea typeface="+mn-ea"/>
          <a:cs typeface="+mn-cs"/>
        </a:defRPr>
      </a:lvl4pPr>
      <a:lvl5pPr marL="1157078" indent="-128565" algn="l" defTabSz="257129" rtl="0" eaLnBrk="1" latinLnBrk="0" hangingPunct="1">
        <a:spcBef>
          <a:spcPct val="20000"/>
        </a:spcBef>
        <a:buFont typeface="Arial"/>
        <a:buChar char="•"/>
        <a:defRPr sz="675" kern="1200" baseline="0">
          <a:solidFill>
            <a:schemeClr val="tx2"/>
          </a:solidFill>
          <a:latin typeface="Calibri" charset="0"/>
          <a:ea typeface="+mn-ea"/>
          <a:cs typeface="+mn-cs"/>
        </a:defRPr>
      </a:lvl5pPr>
      <a:lvl6pPr marL="1414207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335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464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592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2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25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386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514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642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2770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79989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027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5967" y="205979"/>
            <a:ext cx="8229600" cy="857250"/>
          </a:xfrm>
          <a:prstGeom prst="rect">
            <a:avLst/>
          </a:prstGeom>
        </p:spPr>
        <p:txBody>
          <a:bodyPr vert="horz" lIns="91430" tIns="0" rIns="91430" bIns="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5967" y="1200155"/>
            <a:ext cx="8229600" cy="3692654"/>
          </a:xfrm>
          <a:prstGeom prst="rect">
            <a:avLst/>
          </a:prstGeom>
        </p:spPr>
        <p:txBody>
          <a:bodyPr vert="horz" lIns="91430" tIns="45715" rIns="91430" bIns="45715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0428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31" r:id="rId4"/>
    <p:sldLayoutId id="2147483758" r:id="rId5"/>
    <p:sldLayoutId id="2147483759" r:id="rId6"/>
  </p:sldLayoutIdLst>
  <p:hf hdr="0" dt="0"/>
  <p:txStyles>
    <p:titleStyle>
      <a:lvl1pPr algn="l" defTabSz="257129" rtl="0" eaLnBrk="1" latinLnBrk="0" hangingPunct="1">
        <a:spcBef>
          <a:spcPct val="0"/>
        </a:spcBef>
        <a:buNone/>
        <a:defRPr sz="1856" kern="1200" baseline="0">
          <a:solidFill>
            <a:schemeClr val="tx1"/>
          </a:solidFill>
          <a:latin typeface="calibri" charset="0"/>
          <a:ea typeface="+mj-ea"/>
          <a:cs typeface="+mj-cs"/>
        </a:defRPr>
      </a:lvl1pPr>
    </p:titleStyle>
    <p:bodyStyle>
      <a:lvl1pPr marL="192846" indent="-192846" algn="l" defTabSz="257129" rtl="0" eaLnBrk="1" latinLnBrk="0" hangingPunct="1">
        <a:spcBef>
          <a:spcPct val="20000"/>
        </a:spcBef>
        <a:buFont typeface="Arial"/>
        <a:buChar char="•"/>
        <a:defRPr sz="900" kern="1200" baseline="0">
          <a:solidFill>
            <a:schemeClr val="tx1"/>
          </a:solidFill>
          <a:latin typeface="Calibri" charset="0"/>
          <a:ea typeface="+mn-ea"/>
          <a:cs typeface="+mn-cs"/>
        </a:defRPr>
      </a:lvl1pPr>
      <a:lvl2pPr marL="417833" indent="-160706" algn="l" defTabSz="257129" rtl="0" eaLnBrk="1" latinLnBrk="0" hangingPunct="1">
        <a:spcBef>
          <a:spcPct val="20000"/>
        </a:spcBef>
        <a:buFont typeface="Arial"/>
        <a:buChar char="•"/>
        <a:defRPr sz="900" kern="1200" baseline="0">
          <a:solidFill>
            <a:schemeClr val="tx1"/>
          </a:solidFill>
          <a:latin typeface="Calibri" charset="0"/>
          <a:ea typeface="+mn-ea"/>
          <a:cs typeface="+mn-cs"/>
        </a:defRPr>
      </a:lvl2pPr>
      <a:lvl3pPr marL="642822" indent="-128565" algn="l" defTabSz="257129" rtl="0" eaLnBrk="1" latinLnBrk="0" hangingPunct="1">
        <a:spcBef>
          <a:spcPct val="20000"/>
        </a:spcBef>
        <a:buFont typeface="Arial"/>
        <a:buChar char="•"/>
        <a:defRPr sz="844" kern="1200" baseline="0">
          <a:solidFill>
            <a:schemeClr val="tx1"/>
          </a:solidFill>
          <a:latin typeface="Calibri" charset="0"/>
          <a:ea typeface="+mn-ea"/>
          <a:cs typeface="+mn-cs"/>
        </a:defRPr>
      </a:lvl3pPr>
      <a:lvl4pPr marL="899950" indent="-128565" algn="l" defTabSz="257129" rtl="0" eaLnBrk="1" latinLnBrk="0" hangingPunct="1">
        <a:spcBef>
          <a:spcPct val="20000"/>
        </a:spcBef>
        <a:buFont typeface="Arial"/>
        <a:buChar char="•"/>
        <a:defRPr sz="731" kern="1200" baseline="0">
          <a:solidFill>
            <a:schemeClr val="tx1"/>
          </a:solidFill>
          <a:latin typeface="Calibri" charset="0"/>
          <a:ea typeface="+mn-ea"/>
          <a:cs typeface="+mn-cs"/>
        </a:defRPr>
      </a:lvl4pPr>
      <a:lvl5pPr marL="1157078" indent="-128565" algn="l" defTabSz="257129" rtl="0" eaLnBrk="1" latinLnBrk="0" hangingPunct="1">
        <a:spcBef>
          <a:spcPct val="20000"/>
        </a:spcBef>
        <a:buFont typeface="Arial"/>
        <a:buChar char="•"/>
        <a:defRPr sz="675" kern="1200" baseline="0">
          <a:solidFill>
            <a:schemeClr val="tx1"/>
          </a:solidFill>
          <a:latin typeface="Calibri" charset="0"/>
          <a:ea typeface="+mn-ea"/>
          <a:cs typeface="+mn-cs"/>
        </a:defRPr>
      </a:lvl5pPr>
      <a:lvl6pPr marL="1414207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335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464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592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2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25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386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514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642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2770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79989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027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21371" y="114300"/>
            <a:ext cx="8528424" cy="685800"/>
          </a:xfrm>
          <a:prstGeom prst="rect">
            <a:avLst/>
          </a:prstGeom>
        </p:spPr>
        <p:txBody>
          <a:bodyPr vert="horz" lIns="0" tIns="0" rIns="91430" bIns="0" rtlCol="0" anchor="b" anchorCtr="0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1371" y="1218031"/>
            <a:ext cx="8518524" cy="367477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09230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56" r:id="rId2"/>
    <p:sldLayoutId id="2147483757" r:id="rId3"/>
    <p:sldLayoutId id="2147483768" r:id="rId4"/>
    <p:sldLayoutId id="2147483770" r:id="rId5"/>
    <p:sldLayoutId id="2147483769" r:id="rId6"/>
    <p:sldLayoutId id="2147483742" r:id="rId7"/>
    <p:sldLayoutId id="2147483773" r:id="rId8"/>
    <p:sldLayoutId id="2147483774" r:id="rId9"/>
    <p:sldLayoutId id="2147483775" r:id="rId10"/>
    <p:sldLayoutId id="2147483776" r:id="rId11"/>
    <p:sldLayoutId id="2147483777" r:id="rId12"/>
    <p:sldLayoutId id="2147483771" r:id="rId13"/>
    <p:sldLayoutId id="2147483772" r:id="rId14"/>
    <p:sldLayoutId id="2147483767" r:id="rId15"/>
    <p:sldLayoutId id="2147483747" r:id="rId16"/>
  </p:sldLayoutIdLst>
  <p:hf hdr="0" dt="0"/>
  <p:txStyles>
    <p:titleStyle>
      <a:lvl1pPr algn="l" defTabSz="257129" rtl="0" eaLnBrk="1" latinLnBrk="0" hangingPunct="1">
        <a:lnSpc>
          <a:spcPts val="1688"/>
        </a:lnSpc>
        <a:spcBef>
          <a:spcPct val="0"/>
        </a:spcBef>
        <a:buNone/>
        <a:defRPr sz="1575" kern="1200" baseline="0">
          <a:solidFill>
            <a:srgbClr val="007DBA"/>
          </a:solidFill>
          <a:latin typeface="calibri" charset="0"/>
          <a:ea typeface="+mj-ea"/>
          <a:cs typeface="+mj-cs"/>
        </a:defRPr>
      </a:lvl1pPr>
    </p:titleStyle>
    <p:bodyStyle>
      <a:lvl1pPr marL="192846" indent="-192846" algn="l" defTabSz="257129" rtl="0" eaLnBrk="1" latinLnBrk="0" hangingPunct="1">
        <a:lnSpc>
          <a:spcPts val="1350"/>
        </a:lnSpc>
        <a:spcBef>
          <a:spcPts val="450"/>
        </a:spcBef>
        <a:spcAft>
          <a:spcPts val="900"/>
        </a:spcAft>
        <a:buFont typeface="Arial"/>
        <a:buChar char="•"/>
        <a:defRPr sz="1500" kern="1200" baseline="0">
          <a:solidFill>
            <a:srgbClr val="006C92"/>
          </a:solidFill>
          <a:latin typeface="Calibri" charset="0"/>
          <a:ea typeface="+mn-ea"/>
          <a:cs typeface="+mn-cs"/>
        </a:defRPr>
      </a:lvl1pPr>
      <a:lvl2pPr marL="417833" indent="-160706" algn="l" defTabSz="257129" rtl="0" eaLnBrk="1" latinLnBrk="0" hangingPunct="1">
        <a:lnSpc>
          <a:spcPts val="1350"/>
        </a:lnSpc>
        <a:spcBef>
          <a:spcPts val="450"/>
        </a:spcBef>
        <a:spcAft>
          <a:spcPts val="900"/>
        </a:spcAft>
        <a:buFont typeface="Arial"/>
        <a:buChar char="•"/>
        <a:defRPr sz="1500" kern="1200" baseline="0">
          <a:solidFill>
            <a:srgbClr val="006C92"/>
          </a:solidFill>
          <a:latin typeface="Calibri" charset="0"/>
          <a:ea typeface="+mn-ea"/>
          <a:cs typeface="+mn-cs"/>
        </a:defRPr>
      </a:lvl2pPr>
      <a:lvl3pPr marL="642822" indent="-128565" algn="l" defTabSz="257129" rtl="0" eaLnBrk="1" latinLnBrk="0" hangingPunct="1">
        <a:lnSpc>
          <a:spcPts val="1350"/>
        </a:lnSpc>
        <a:spcBef>
          <a:spcPts val="450"/>
        </a:spcBef>
        <a:spcAft>
          <a:spcPts val="900"/>
        </a:spcAft>
        <a:buFont typeface="Arial"/>
        <a:buChar char="•"/>
        <a:defRPr sz="1500" kern="1200" baseline="0">
          <a:solidFill>
            <a:srgbClr val="006C92"/>
          </a:solidFill>
          <a:latin typeface="Calibri" charset="0"/>
          <a:ea typeface="+mn-ea"/>
          <a:cs typeface="+mn-cs"/>
        </a:defRPr>
      </a:lvl3pPr>
      <a:lvl4pPr marL="899950" indent="-128565" algn="l" defTabSz="257129" rtl="0" eaLnBrk="1" latinLnBrk="0" hangingPunct="1">
        <a:lnSpc>
          <a:spcPts val="1350"/>
        </a:lnSpc>
        <a:spcBef>
          <a:spcPts val="450"/>
        </a:spcBef>
        <a:spcAft>
          <a:spcPts val="900"/>
        </a:spcAft>
        <a:buFont typeface="Arial"/>
        <a:buChar char="•"/>
        <a:defRPr sz="1500" kern="1200" baseline="0">
          <a:solidFill>
            <a:srgbClr val="006C92"/>
          </a:solidFill>
          <a:latin typeface="Calibri" charset="0"/>
          <a:ea typeface="+mn-ea"/>
          <a:cs typeface="+mn-cs"/>
        </a:defRPr>
      </a:lvl4pPr>
      <a:lvl5pPr marL="1157078" indent="-128565" algn="l" defTabSz="257129" rtl="0" eaLnBrk="1" latinLnBrk="0" hangingPunct="1">
        <a:lnSpc>
          <a:spcPts val="1350"/>
        </a:lnSpc>
        <a:spcBef>
          <a:spcPts val="450"/>
        </a:spcBef>
        <a:spcAft>
          <a:spcPts val="900"/>
        </a:spcAft>
        <a:buFont typeface="Arial"/>
        <a:buChar char="•"/>
        <a:defRPr sz="1500" kern="1200" baseline="0">
          <a:solidFill>
            <a:srgbClr val="006C92"/>
          </a:solidFill>
          <a:latin typeface="Calibri" charset="0"/>
          <a:ea typeface="+mn-ea"/>
          <a:cs typeface="+mn-cs"/>
        </a:defRPr>
      </a:lvl5pPr>
      <a:lvl6pPr marL="1414207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335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464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592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2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25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386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514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642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2770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79989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027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192" userDrawn="1">
          <p15:clr>
            <a:srgbClr val="F26B43"/>
          </p15:clr>
        </p15:guide>
        <p15:guide id="4" pos="5568" userDrawn="1">
          <p15:clr>
            <a:srgbClr val="F26B43"/>
          </p15:clr>
        </p15:guide>
        <p15:guide id="5" orient="horz" pos="468" userDrawn="1">
          <p15:clr>
            <a:srgbClr val="F26B43"/>
          </p15:clr>
        </p15:guide>
        <p15:guide id="7" orient="horz" pos="756" userDrawn="1">
          <p15:clr>
            <a:srgbClr val="F26B43"/>
          </p15:clr>
        </p15:guide>
        <p15:guide id="8" orient="horz" pos="307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317510" y="173013"/>
            <a:ext cx="8518525" cy="857250"/>
          </a:xfrm>
          <a:prstGeom prst="rect">
            <a:avLst/>
          </a:prstGeom>
        </p:spPr>
        <p:txBody>
          <a:bodyPr vert="horz" lIns="0" tIns="45715" rIns="0" bIns="45715" rtlCol="0" anchor="ctr">
            <a:norm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317500" y="1164692"/>
            <a:ext cx="8518524" cy="3394472"/>
          </a:xfrm>
          <a:prstGeom prst="rect">
            <a:avLst/>
          </a:prstGeom>
        </p:spPr>
        <p:txBody>
          <a:bodyPr vert="horz" lIns="0" tIns="45715" rIns="0" bIns="45715" rtlCol="0">
            <a:noAutofit/>
          </a:bodyPr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87639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52" r:id="rId2"/>
    <p:sldLayoutId id="2147483753" r:id="rId3"/>
    <p:sldLayoutId id="2147483750" r:id="rId4"/>
    <p:sldLayoutId id="2147483754" r:id="rId5"/>
    <p:sldLayoutId id="2147483751" r:id="rId6"/>
  </p:sldLayoutIdLst>
  <p:hf hdr="0" dt="0"/>
  <p:txStyles>
    <p:titleStyle>
      <a:lvl1pPr algn="l" defTabSz="257129" rtl="0" eaLnBrk="1" latinLnBrk="0" hangingPunct="1">
        <a:spcBef>
          <a:spcPct val="0"/>
        </a:spcBef>
        <a:buNone/>
        <a:defRPr sz="1350" kern="1200" baseline="0">
          <a:solidFill>
            <a:srgbClr val="101D3A"/>
          </a:solidFill>
          <a:latin typeface="calibri" charset="0"/>
          <a:ea typeface="+mj-ea"/>
          <a:cs typeface="+mj-cs"/>
        </a:defRPr>
      </a:lvl1pPr>
    </p:titleStyle>
    <p:bodyStyle>
      <a:lvl1pPr marL="192846" indent="-192846" algn="l" defTabSz="257129" rtl="0" eaLnBrk="1" latinLnBrk="0" hangingPunct="1">
        <a:lnSpc>
          <a:spcPct val="90000"/>
        </a:lnSpc>
        <a:spcBef>
          <a:spcPts val="338"/>
        </a:spcBef>
        <a:spcAft>
          <a:spcPts val="450"/>
        </a:spcAft>
        <a:buFont typeface="Arial"/>
        <a:buChar char="•"/>
        <a:defRPr sz="900" kern="1200" baseline="0">
          <a:solidFill>
            <a:srgbClr val="101D3A"/>
          </a:solidFill>
          <a:latin typeface="Calibri" charset="0"/>
          <a:ea typeface="+mn-ea"/>
          <a:cs typeface="+mn-cs"/>
        </a:defRPr>
      </a:lvl1pPr>
      <a:lvl2pPr marL="417833" indent="-160706" algn="l" defTabSz="257129" rtl="0" eaLnBrk="1" latinLnBrk="0" hangingPunct="1">
        <a:lnSpc>
          <a:spcPct val="90000"/>
        </a:lnSpc>
        <a:spcBef>
          <a:spcPts val="338"/>
        </a:spcBef>
        <a:spcAft>
          <a:spcPts val="450"/>
        </a:spcAft>
        <a:buFont typeface="Arial"/>
        <a:buChar char="•"/>
        <a:defRPr sz="900" kern="1200" baseline="0">
          <a:solidFill>
            <a:srgbClr val="101D3A"/>
          </a:solidFill>
          <a:latin typeface="Calibri" charset="0"/>
          <a:ea typeface="+mn-ea"/>
          <a:cs typeface="+mn-cs"/>
        </a:defRPr>
      </a:lvl2pPr>
      <a:lvl3pPr marL="642822" indent="-128565" algn="l" defTabSz="257129" rtl="0" eaLnBrk="1" latinLnBrk="0" hangingPunct="1">
        <a:lnSpc>
          <a:spcPct val="90000"/>
        </a:lnSpc>
        <a:spcBef>
          <a:spcPts val="338"/>
        </a:spcBef>
        <a:spcAft>
          <a:spcPts val="450"/>
        </a:spcAft>
        <a:buFont typeface="Arial"/>
        <a:buChar char="•"/>
        <a:defRPr sz="844" kern="1200" baseline="0">
          <a:solidFill>
            <a:srgbClr val="101D3A"/>
          </a:solidFill>
          <a:latin typeface="Calibri" charset="0"/>
          <a:ea typeface="+mn-ea"/>
          <a:cs typeface="+mn-cs"/>
        </a:defRPr>
      </a:lvl3pPr>
      <a:lvl4pPr marL="899950" indent="-128565" algn="l" defTabSz="257129" rtl="0" eaLnBrk="1" latinLnBrk="0" hangingPunct="1">
        <a:lnSpc>
          <a:spcPct val="90000"/>
        </a:lnSpc>
        <a:spcBef>
          <a:spcPts val="338"/>
        </a:spcBef>
        <a:spcAft>
          <a:spcPts val="450"/>
        </a:spcAft>
        <a:buFont typeface="Arial"/>
        <a:buChar char="•"/>
        <a:defRPr sz="731" kern="1200" baseline="0">
          <a:solidFill>
            <a:srgbClr val="101D3A"/>
          </a:solidFill>
          <a:latin typeface="Calibri" charset="0"/>
          <a:ea typeface="+mn-ea"/>
          <a:cs typeface="+mn-cs"/>
        </a:defRPr>
      </a:lvl4pPr>
      <a:lvl5pPr marL="1157078" indent="-128565" algn="l" defTabSz="257129" rtl="0" eaLnBrk="1" latinLnBrk="0" hangingPunct="1">
        <a:lnSpc>
          <a:spcPct val="90000"/>
        </a:lnSpc>
        <a:spcBef>
          <a:spcPts val="338"/>
        </a:spcBef>
        <a:spcAft>
          <a:spcPts val="450"/>
        </a:spcAft>
        <a:buFont typeface="Arial"/>
        <a:buChar char="•"/>
        <a:defRPr sz="675" kern="1200" baseline="0">
          <a:solidFill>
            <a:srgbClr val="101D3A"/>
          </a:solidFill>
          <a:latin typeface="Calibri" charset="0"/>
          <a:ea typeface="+mn-ea"/>
          <a:cs typeface="+mn-cs"/>
        </a:defRPr>
      </a:lvl5pPr>
      <a:lvl6pPr marL="1414207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335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464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592" indent="-128565" algn="l" defTabSz="257129" rtl="0" eaLnBrk="1" latinLnBrk="0" hangingPunct="1">
        <a:spcBef>
          <a:spcPct val="20000"/>
        </a:spcBef>
        <a:buFont typeface="Arial"/>
        <a:buChar char="•"/>
        <a:defRPr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2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25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386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514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642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2770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799899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027" algn="l" defTabSz="257129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cbi.nlm.nih.gov/pmc/articles/PMC1898525/" TargetMode="Externa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healthdisparities.vcu.edu/media/health-disparities-new-site/docs/Research-Questions_WS-handout.pdf" TargetMode="Externa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fda.gov/media/109448/download" TargetMode="External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choiceblog.org/2020/04/27/best-practices-in-developing-research-questions/" TargetMode="External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bounthavong/VA-Resident-Study-Design-and-Biostats-Review" TargetMode="External"/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ournals.elsevier.com/medical-hypothese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E27FE5A-EB29-4531-B8C4-B9567B0E34C3}"/>
              </a:ext>
            </a:extLst>
          </p:cNvPr>
          <p:cNvSpPr txBox="1"/>
          <p:nvPr/>
        </p:nvSpPr>
        <p:spPr>
          <a:xfrm>
            <a:off x="133350" y="1454436"/>
            <a:ext cx="8334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Study Design and Biostatistics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6D8A4AA-3894-40D9-9CEF-25914016CA9E}"/>
              </a:ext>
            </a:extLst>
          </p:cNvPr>
          <p:cNvSpPr txBox="1"/>
          <p:nvPr/>
        </p:nvSpPr>
        <p:spPr>
          <a:xfrm>
            <a:off x="133350" y="3060700"/>
            <a:ext cx="34884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Introduction</a:t>
            </a:r>
          </a:p>
          <a:p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Updated on 31 October 2024</a:t>
            </a:r>
          </a:p>
          <a:p>
            <a:endParaRPr lang="en-US" sz="2000" dirty="0">
              <a:solidFill>
                <a:schemeClr val="bg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70424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inference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68C9D5B-DDB8-447C-B0DE-030121D98098}"/>
              </a:ext>
            </a:extLst>
          </p:cNvPr>
          <p:cNvSpPr/>
          <p:nvPr/>
        </p:nvSpPr>
        <p:spPr>
          <a:xfrm>
            <a:off x="590550" y="1935474"/>
            <a:ext cx="1460500" cy="25209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Truth in the Universe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D7C4B46-B376-403C-AEE3-D7F16A9D500A}"/>
              </a:ext>
            </a:extLst>
          </p:cNvPr>
          <p:cNvSpPr/>
          <p:nvPr/>
        </p:nvSpPr>
        <p:spPr>
          <a:xfrm>
            <a:off x="3622007" y="1935474"/>
            <a:ext cx="1460500" cy="25209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Truth in the Study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E7CA61D-B952-45B4-9C6D-C4F7E553626B}"/>
              </a:ext>
            </a:extLst>
          </p:cNvPr>
          <p:cNvSpPr/>
          <p:nvPr/>
        </p:nvSpPr>
        <p:spPr>
          <a:xfrm>
            <a:off x="6653464" y="1935474"/>
            <a:ext cx="1460500" cy="25209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Findings in the Study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B024D9C-4749-4BCC-9EF0-E26963DC00C4}"/>
              </a:ext>
            </a:extLst>
          </p:cNvPr>
          <p:cNvSpPr/>
          <p:nvPr/>
        </p:nvSpPr>
        <p:spPr>
          <a:xfrm>
            <a:off x="2095500" y="3481699"/>
            <a:ext cx="1460500" cy="60885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Design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8D17DDE-7649-409D-A91F-6A122B3D5823}"/>
              </a:ext>
            </a:extLst>
          </p:cNvPr>
          <p:cNvSpPr/>
          <p:nvPr/>
        </p:nvSpPr>
        <p:spPr>
          <a:xfrm>
            <a:off x="5148514" y="3481698"/>
            <a:ext cx="1460500" cy="60885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Implement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9A75F0C-273A-4CF9-91DA-A183E7E69A57}"/>
              </a:ext>
            </a:extLst>
          </p:cNvPr>
          <p:cNvSpPr/>
          <p:nvPr/>
        </p:nvSpPr>
        <p:spPr>
          <a:xfrm flipH="1">
            <a:off x="2084053" y="2059299"/>
            <a:ext cx="1471947" cy="60885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Infer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2329A5DA-4373-446C-9C35-F446FD532BAD}"/>
              </a:ext>
            </a:extLst>
          </p:cNvPr>
          <p:cNvSpPr/>
          <p:nvPr/>
        </p:nvSpPr>
        <p:spPr>
          <a:xfrm flipH="1">
            <a:off x="5126957" y="2059299"/>
            <a:ext cx="1471947" cy="60885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Infer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E5F503A-4F92-4CC5-843F-9E9E7F299C71}"/>
              </a:ext>
            </a:extLst>
          </p:cNvPr>
          <p:cNvSpPr txBox="1"/>
          <p:nvPr/>
        </p:nvSpPr>
        <p:spPr>
          <a:xfrm>
            <a:off x="4883728" y="1227516"/>
            <a:ext cx="21852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Statistical inference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A662718-7FD8-4DF7-83F2-C174D48B38B7}"/>
              </a:ext>
            </a:extLst>
          </p:cNvPr>
          <p:cNvSpPr txBox="1"/>
          <p:nvPr/>
        </p:nvSpPr>
        <p:spPr>
          <a:xfrm>
            <a:off x="7274858" y="1104990"/>
            <a:ext cx="4539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H</a:t>
            </a:r>
            <a:r>
              <a:rPr lang="en-US" baseline="-25000" dirty="0">
                <a:solidFill>
                  <a:schemeClr val="bg1"/>
                </a:solidFill>
                <a:latin typeface="Arial Nova" panose="020B0504020202020204" pitchFamily="34" charset="0"/>
              </a:rPr>
              <a:t>0</a:t>
            </a:r>
          </a:p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H</a:t>
            </a:r>
            <a:r>
              <a:rPr lang="en-US" baseline="-25000" dirty="0">
                <a:solidFill>
                  <a:schemeClr val="bg1"/>
                </a:solidFill>
                <a:latin typeface="Arial Nova" panose="020B0504020202020204" pitchFamily="34" charset="0"/>
              </a:rPr>
              <a:t>A</a:t>
            </a:r>
          </a:p>
        </p:txBody>
      </p:sp>
      <p:sp>
        <p:nvSpPr>
          <p:cNvPr id="39" name="Left Brace 38">
            <a:extLst>
              <a:ext uri="{FF2B5EF4-FFF2-40B4-BE49-F238E27FC236}">
                <a16:creationId xmlns:a16="http://schemas.microsoft.com/office/drawing/2014/main" id="{30C8EFFE-F3AE-4603-B322-6CEF11AFF224}"/>
              </a:ext>
            </a:extLst>
          </p:cNvPr>
          <p:cNvSpPr/>
          <p:nvPr/>
        </p:nvSpPr>
        <p:spPr>
          <a:xfrm>
            <a:off x="7108604" y="1123728"/>
            <a:ext cx="166254" cy="608855"/>
          </a:xfrm>
          <a:prstGeom prst="leftBrace">
            <a:avLst>
              <a:gd name="adj1" fmla="val 49526"/>
              <a:gd name="adj2" fmla="val 50000"/>
            </a:avLst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6670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1" grpId="0" animBg="1"/>
      <p:bldP spid="12" grpId="0" animBg="1"/>
      <p:bldP spid="19" grpId="0" animBg="1"/>
      <p:bldP spid="22" grpId="0" animBg="1"/>
      <p:bldP spid="36" grpId="0"/>
      <p:bldP spid="37" grpId="0"/>
      <p:bldP spid="3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Causal inference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14479-0F24-449A-ABA5-3024179FC0C1}"/>
              </a:ext>
            </a:extLst>
          </p:cNvPr>
          <p:cNvSpPr txBox="1"/>
          <p:nvPr/>
        </p:nvSpPr>
        <p:spPr>
          <a:xfrm>
            <a:off x="165100" y="1099657"/>
            <a:ext cx="866775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u="sng" dirty="0">
                <a:solidFill>
                  <a:schemeClr val="bg1"/>
                </a:solidFill>
                <a:latin typeface="Arial Nova" panose="020B0504020202020204" pitchFamily="34" charset="0"/>
              </a:rPr>
              <a:t>Statistical association</a:t>
            </a: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 is a state where researchers can infer relationships between variables through statistical testing (e.g., treatment A is associated with an increase in side effects)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2AC466-50C1-4DAD-A2CC-30A57CA13C85}"/>
              </a:ext>
            </a:extLst>
          </p:cNvPr>
          <p:cNvSpPr txBox="1"/>
          <p:nvPr/>
        </p:nvSpPr>
        <p:spPr>
          <a:xfrm>
            <a:off x="165100" y="2299083"/>
            <a:ext cx="8717214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u="sng" dirty="0">
                <a:solidFill>
                  <a:schemeClr val="bg1"/>
                </a:solidFill>
                <a:latin typeface="Arial Nova" panose="020B0504020202020204" pitchFamily="34" charset="0"/>
              </a:rPr>
              <a:t>Causal inference</a:t>
            </a: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 is the state where researchers can infer relationships between variables under conditions that are changing (e.g., changes that are induced by a treatment or intervention); it cannot be inferred from statistical associations alone, but from premises that invoke concepts of causation</a:t>
            </a:r>
          </a:p>
        </p:txBody>
      </p:sp>
    </p:spTree>
    <p:extLst>
      <p:ext uri="{BB962C8B-B14F-4D97-AF65-F5344CB8AC3E}">
        <p14:creationId xmlns:p14="http://schemas.microsoft.com/office/powerpoint/2010/main" val="397332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Causal inference (Hill’s criteria for causation)</a:t>
            </a:r>
          </a:p>
        </p:txBody>
      </p:sp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70FA8954-2DDA-4D10-9D21-70B4B3479F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733500"/>
              </p:ext>
            </p:extLst>
          </p:nvPr>
        </p:nvGraphicFramePr>
        <p:xfrm>
          <a:off x="1609725" y="902975"/>
          <a:ext cx="6096000" cy="382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5775">
                  <a:extLst>
                    <a:ext uri="{9D8B030D-6E8A-4147-A177-3AD203B41FA5}">
                      <a16:colId xmlns:a16="http://schemas.microsoft.com/office/drawing/2014/main" val="3366719584"/>
                    </a:ext>
                  </a:extLst>
                </a:gridCol>
                <a:gridCol w="4340225">
                  <a:extLst>
                    <a:ext uri="{9D8B030D-6E8A-4147-A177-3AD203B41FA5}">
                      <a16:colId xmlns:a16="http://schemas.microsoft.com/office/drawing/2014/main" val="33366323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Criteria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022892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Strength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Strong associations &gt; Weak associations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12399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Consistency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Repeated observations of associations in different populations and scenarios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63554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Cause leads to a single effect (not multiple effects)</a:t>
                      </a:r>
                      <a:r>
                        <a:rPr lang="en-US" sz="1100" baseline="30000" dirty="0">
                          <a:latin typeface="+mj-lt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0310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Temporality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Cause must precede the effect in time</a:t>
                      </a:r>
                      <a:r>
                        <a:rPr lang="en-US" sz="1100" baseline="30000" dirty="0">
                          <a:latin typeface="+mj-lt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82285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Biologic gradient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Dose-response relationship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539701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Plausibility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Biological plausibility or mechanism that is logical (or theoretical)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47424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Coherence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Does not contradict with what we know about the nature and history of the disease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98556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Experiment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Hypothesis testing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38551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Analogy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100" dirty="0">
                          <a:latin typeface="+mj-lt"/>
                        </a:rPr>
                        <a:t>Similar observations in other scenarios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6658974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1C9609BE-84F4-4D34-9DC3-E6EC71E3D378}"/>
              </a:ext>
            </a:extLst>
          </p:cNvPr>
          <p:cNvSpPr txBox="1"/>
          <p:nvPr/>
        </p:nvSpPr>
        <p:spPr>
          <a:xfrm>
            <a:off x="82550" y="4784095"/>
            <a:ext cx="82907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 Nova" panose="020B05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Hill (1965)</a:t>
            </a:r>
            <a:endParaRPr lang="en-US" sz="1100" dirty="0">
              <a:solidFill>
                <a:schemeClr val="bg1"/>
              </a:solidFill>
              <a:latin typeface="Arial Nova" panose="020B05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5D735D-073B-41E7-9B9B-3E2FF3BD8EE8}"/>
              </a:ext>
            </a:extLst>
          </p:cNvPr>
          <p:cNvSpPr txBox="1"/>
          <p:nvPr/>
        </p:nvSpPr>
        <p:spPr>
          <a:xfrm>
            <a:off x="1609725" y="4730234"/>
            <a:ext cx="3441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900" dirty="0">
                <a:solidFill>
                  <a:schemeClr val="bg1"/>
                </a:solidFill>
                <a:latin typeface="Arial Nova" panose="020B0504020202020204" pitchFamily="34" charset="0"/>
              </a:rPr>
              <a:t>This is not considered valid (Hill also had reservations).</a:t>
            </a:r>
          </a:p>
          <a:p>
            <a:pPr marL="342900" indent="-342900">
              <a:buAutoNum type="arabicPeriod"/>
            </a:pPr>
            <a:r>
              <a:rPr lang="en-US" sz="900" dirty="0">
                <a:solidFill>
                  <a:schemeClr val="bg1"/>
                </a:solidFill>
                <a:latin typeface="Arial Nova" panose="020B0504020202020204" pitchFamily="34" charset="0"/>
              </a:rPr>
              <a:t>This is a necessary component of causation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8A84D-6CE1-46C0-916D-C383E00EDF82}"/>
              </a:ext>
            </a:extLst>
          </p:cNvPr>
          <p:cNvSpPr/>
          <p:nvPr/>
        </p:nvSpPr>
        <p:spPr>
          <a:xfrm>
            <a:off x="1498600" y="2381250"/>
            <a:ext cx="6350000" cy="508000"/>
          </a:xfrm>
          <a:prstGeom prst="rect">
            <a:avLst/>
          </a:prstGeom>
          <a:noFill/>
          <a:ln w="57150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097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Internal versus External validity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14479-0F24-449A-ABA5-3024179FC0C1}"/>
              </a:ext>
            </a:extLst>
          </p:cNvPr>
          <p:cNvSpPr txBox="1"/>
          <p:nvPr/>
        </p:nvSpPr>
        <p:spPr>
          <a:xfrm>
            <a:off x="165100" y="1099657"/>
            <a:ext cx="8667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Internal validity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refers to the strength of the inferences from the study</a:t>
            </a:r>
          </a:p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	</a:t>
            </a:r>
            <a:r>
              <a:rPr lang="en-US" i="1" dirty="0">
                <a:solidFill>
                  <a:schemeClr val="bg1"/>
                </a:solidFill>
                <a:latin typeface="Arial Nova" panose="020B0504020202020204" pitchFamily="34" charset="0"/>
              </a:rPr>
              <a:t>“Did the treatment actually result in the event or was there some kind of error?”</a:t>
            </a:r>
          </a:p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	Determined by study design process and implementation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8813FC-A867-422A-832E-D11D4CAD3CC5}"/>
              </a:ext>
            </a:extLst>
          </p:cNvPr>
          <p:cNvSpPr txBox="1"/>
          <p:nvPr/>
        </p:nvSpPr>
        <p:spPr>
          <a:xfrm>
            <a:off x="165100" y="2324815"/>
            <a:ext cx="871721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External validity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refers to the ability to generalize the study’s findings to a universal population</a:t>
            </a:r>
          </a:p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	</a:t>
            </a:r>
            <a:r>
              <a:rPr lang="en-US" i="1" dirty="0">
                <a:solidFill>
                  <a:schemeClr val="bg1"/>
                </a:solidFill>
                <a:latin typeface="Arial Nova" panose="020B0504020202020204" pitchFamily="34" charset="0"/>
              </a:rPr>
              <a:t>“Can we use these findings on a different population or scenario?”</a:t>
            </a:r>
          </a:p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	Determined by the sample selection (representative of the target population)</a:t>
            </a:r>
          </a:p>
        </p:txBody>
      </p:sp>
    </p:spTree>
    <p:extLst>
      <p:ext uri="{BB962C8B-B14F-4D97-AF65-F5344CB8AC3E}">
        <p14:creationId xmlns:p14="http://schemas.microsoft.com/office/powerpoint/2010/main" val="1864339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Internal versus External validity (1)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68C9D5B-DDB8-447C-B0DE-030121D98098}"/>
              </a:ext>
            </a:extLst>
          </p:cNvPr>
          <p:cNvSpPr/>
          <p:nvPr/>
        </p:nvSpPr>
        <p:spPr>
          <a:xfrm>
            <a:off x="546100" y="1025525"/>
            <a:ext cx="1460500" cy="25209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Truth in the Universe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D7C4B46-B376-403C-AEE3-D7F16A9D500A}"/>
              </a:ext>
            </a:extLst>
          </p:cNvPr>
          <p:cNvSpPr/>
          <p:nvPr/>
        </p:nvSpPr>
        <p:spPr>
          <a:xfrm>
            <a:off x="3577557" y="1025525"/>
            <a:ext cx="1460500" cy="25209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Truth in the Study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1E7CA61D-B952-45B4-9C6D-C4F7E553626B}"/>
              </a:ext>
            </a:extLst>
          </p:cNvPr>
          <p:cNvSpPr/>
          <p:nvPr/>
        </p:nvSpPr>
        <p:spPr>
          <a:xfrm>
            <a:off x="6609014" y="1025525"/>
            <a:ext cx="1460500" cy="2520950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38100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Findings in the Study</a:t>
            </a: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EB024D9C-4749-4BCC-9EF0-E26963DC00C4}"/>
              </a:ext>
            </a:extLst>
          </p:cNvPr>
          <p:cNvSpPr/>
          <p:nvPr/>
        </p:nvSpPr>
        <p:spPr>
          <a:xfrm>
            <a:off x="2051050" y="2571750"/>
            <a:ext cx="1460500" cy="60885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Design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F8D17DDE-7649-409D-A91F-6A122B3D5823}"/>
              </a:ext>
            </a:extLst>
          </p:cNvPr>
          <p:cNvSpPr/>
          <p:nvPr/>
        </p:nvSpPr>
        <p:spPr>
          <a:xfrm>
            <a:off x="5104064" y="2571749"/>
            <a:ext cx="1460500" cy="60885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Implement</a:t>
            </a: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79A75F0C-273A-4CF9-91DA-A183E7E69A57}"/>
              </a:ext>
            </a:extLst>
          </p:cNvPr>
          <p:cNvSpPr/>
          <p:nvPr/>
        </p:nvSpPr>
        <p:spPr>
          <a:xfrm flipH="1">
            <a:off x="2039603" y="1149350"/>
            <a:ext cx="1471947" cy="60885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Infer</a:t>
            </a:r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2329A5DA-4373-446C-9C35-F446FD532BAD}"/>
              </a:ext>
            </a:extLst>
          </p:cNvPr>
          <p:cNvSpPr/>
          <p:nvPr/>
        </p:nvSpPr>
        <p:spPr>
          <a:xfrm flipH="1">
            <a:off x="5082507" y="1149350"/>
            <a:ext cx="1471947" cy="608855"/>
          </a:xfrm>
          <a:prstGeom prst="rightArrow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chemeClr val="tx2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Infer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1887357-607D-4B7C-B871-1E1FD915A22E}"/>
              </a:ext>
            </a:extLst>
          </p:cNvPr>
          <p:cNvSpPr/>
          <p:nvPr/>
        </p:nvSpPr>
        <p:spPr>
          <a:xfrm>
            <a:off x="546100" y="3702050"/>
            <a:ext cx="1493503" cy="6088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Target population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C482F4A-762B-4BBE-88BE-F6ED11A14CB1}"/>
              </a:ext>
            </a:extLst>
          </p:cNvPr>
          <p:cNvSpPr/>
          <p:nvPr/>
        </p:nvSpPr>
        <p:spPr>
          <a:xfrm>
            <a:off x="529598" y="4427635"/>
            <a:ext cx="1493503" cy="6088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Phenomena of interest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798CD6A-5AB6-46F1-9D0B-990DABC20B10}"/>
              </a:ext>
            </a:extLst>
          </p:cNvPr>
          <p:cNvSpPr/>
          <p:nvPr/>
        </p:nvSpPr>
        <p:spPr>
          <a:xfrm>
            <a:off x="3582612" y="3708027"/>
            <a:ext cx="1493503" cy="6088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Intended sample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4700AB4-1AC9-4F17-B376-0981183A30A2}"/>
              </a:ext>
            </a:extLst>
          </p:cNvPr>
          <p:cNvSpPr/>
          <p:nvPr/>
        </p:nvSpPr>
        <p:spPr>
          <a:xfrm>
            <a:off x="3566110" y="4433612"/>
            <a:ext cx="1493503" cy="6088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Intended variables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AFC564C-AAB6-4D59-9847-D360C80D6881}"/>
              </a:ext>
            </a:extLst>
          </p:cNvPr>
          <p:cNvSpPr/>
          <p:nvPr/>
        </p:nvSpPr>
        <p:spPr>
          <a:xfrm>
            <a:off x="6635626" y="3708027"/>
            <a:ext cx="1493503" cy="6088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Actual subjects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D9D98C6-230C-43E3-BF3B-361B6AB1530A}"/>
              </a:ext>
            </a:extLst>
          </p:cNvPr>
          <p:cNvSpPr/>
          <p:nvPr/>
        </p:nvSpPr>
        <p:spPr>
          <a:xfrm>
            <a:off x="6619124" y="4433612"/>
            <a:ext cx="1493503" cy="608855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2857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2">
                    <a:lumMod val="75000"/>
                    <a:lumOff val="25000"/>
                  </a:schemeClr>
                </a:solidFill>
                <a:latin typeface="Arial Nova" panose="020B0504020202020204" pitchFamily="34" charset="0"/>
              </a:rPr>
              <a:t>Actual measures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28CDD84-DA38-4EBB-AC67-8E2C9B2ED52E}"/>
              </a:ext>
            </a:extLst>
          </p:cNvPr>
          <p:cNvSpPr txBox="1"/>
          <p:nvPr/>
        </p:nvSpPr>
        <p:spPr>
          <a:xfrm>
            <a:off x="2197726" y="4025778"/>
            <a:ext cx="1155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External validity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69A349A-09A2-4B7A-B4CD-FB77A9F0001A}"/>
              </a:ext>
            </a:extLst>
          </p:cNvPr>
          <p:cNvSpPr txBox="1"/>
          <p:nvPr/>
        </p:nvSpPr>
        <p:spPr>
          <a:xfrm>
            <a:off x="5322470" y="4025778"/>
            <a:ext cx="106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Internal validity</a:t>
            </a:r>
          </a:p>
        </p:txBody>
      </p:sp>
    </p:spTree>
    <p:extLst>
      <p:ext uri="{BB962C8B-B14F-4D97-AF65-F5344CB8AC3E}">
        <p14:creationId xmlns:p14="http://schemas.microsoft.com/office/powerpoint/2010/main" val="210873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5" grpId="0" animBg="1"/>
      <p:bldP spid="27" grpId="0" animBg="1"/>
      <p:bldP spid="29" grpId="0" animBg="1"/>
      <p:bldP spid="31" grpId="0" animBg="1"/>
      <p:bldP spid="33" grpId="0" animBg="1"/>
      <p:bldP spid="34" grpId="0"/>
      <p:bldP spid="3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Internal versus external validity (2)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14479-0F24-449A-ABA5-3024179FC0C1}"/>
              </a:ext>
            </a:extLst>
          </p:cNvPr>
          <p:cNvSpPr txBox="1"/>
          <p:nvPr/>
        </p:nvSpPr>
        <p:spPr>
          <a:xfrm>
            <a:off x="1813791" y="1101648"/>
            <a:ext cx="19200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External validity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FA28CF7-CE99-4834-B4F7-F1C7D5BB0B23}"/>
              </a:ext>
            </a:extLst>
          </p:cNvPr>
          <p:cNvSpPr/>
          <p:nvPr/>
        </p:nvSpPr>
        <p:spPr>
          <a:xfrm>
            <a:off x="309232" y="2460684"/>
            <a:ext cx="2171700" cy="205105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Population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3C9D22-C1F7-4E76-881A-64836DB481D2}"/>
              </a:ext>
            </a:extLst>
          </p:cNvPr>
          <p:cNvSpPr/>
          <p:nvPr/>
        </p:nvSpPr>
        <p:spPr>
          <a:xfrm>
            <a:off x="3363582" y="2874490"/>
            <a:ext cx="1358135" cy="128268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Sample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951DB0F-FA16-4F57-8F19-AEC6E19D19A3}"/>
              </a:ext>
            </a:extLst>
          </p:cNvPr>
          <p:cNvSpPr/>
          <p:nvPr/>
        </p:nvSpPr>
        <p:spPr>
          <a:xfrm>
            <a:off x="2607932" y="3337001"/>
            <a:ext cx="628650" cy="431800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bg2">
                <a:lumMod val="9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 Nova" panose="020B0504020202020204" pitchFamily="34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13F6B60E-C5C9-4753-97AD-FC66E0E76614}"/>
              </a:ext>
            </a:extLst>
          </p:cNvPr>
          <p:cNvSpPr/>
          <p:nvPr/>
        </p:nvSpPr>
        <p:spPr>
          <a:xfrm rot="16200000">
            <a:off x="2454627" y="-517385"/>
            <a:ext cx="369331" cy="4475020"/>
          </a:xfrm>
          <a:prstGeom prst="rightBrace">
            <a:avLst>
              <a:gd name="adj1" fmla="val 88649"/>
              <a:gd name="adj2" fmla="val 50796"/>
            </a:avLst>
          </a:prstGeom>
          <a:ln>
            <a:solidFill>
              <a:schemeClr val="tx2">
                <a:lumMod val="10000"/>
                <a:lumOff val="9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 Nova" panose="020B0504020202020204" pitchFamily="34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DE622219-D53E-47C0-9F32-E455DF24A1D7}"/>
              </a:ext>
            </a:extLst>
          </p:cNvPr>
          <p:cNvSpPr/>
          <p:nvPr/>
        </p:nvSpPr>
        <p:spPr>
          <a:xfrm>
            <a:off x="5157168" y="3337001"/>
            <a:ext cx="628650" cy="431800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bg2">
                <a:lumMod val="9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 Nova" panose="020B05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9FFD162-0CE3-4EFC-AA15-148DDD42EF9C}"/>
              </a:ext>
            </a:extLst>
          </p:cNvPr>
          <p:cNvSpPr/>
          <p:nvPr/>
        </p:nvSpPr>
        <p:spPr>
          <a:xfrm>
            <a:off x="6047510" y="3337001"/>
            <a:ext cx="858982" cy="4318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Study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323AF1-4B17-4D86-9DF7-91497033FE90}"/>
              </a:ext>
            </a:extLst>
          </p:cNvPr>
          <p:cNvSpPr/>
          <p:nvPr/>
        </p:nvSpPr>
        <p:spPr>
          <a:xfrm>
            <a:off x="7011950" y="2571750"/>
            <a:ext cx="858982" cy="4318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E(+)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9EDADF-1A4E-4740-B6B5-4AC7FC5BC828}"/>
              </a:ext>
            </a:extLst>
          </p:cNvPr>
          <p:cNvSpPr/>
          <p:nvPr/>
        </p:nvSpPr>
        <p:spPr>
          <a:xfrm>
            <a:off x="8023332" y="2193272"/>
            <a:ext cx="858982" cy="4318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D(+)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1D1D9EA-353B-47BB-9FB5-55B9CB88B820}"/>
              </a:ext>
            </a:extLst>
          </p:cNvPr>
          <p:cNvSpPr/>
          <p:nvPr/>
        </p:nvSpPr>
        <p:spPr>
          <a:xfrm>
            <a:off x="8023332" y="2978804"/>
            <a:ext cx="858982" cy="4318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D(-)</a:t>
            </a:r>
          </a:p>
        </p:txBody>
      </p: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7BF9B9CC-A306-498F-8D0B-507AE8E7EA5A}"/>
              </a:ext>
            </a:extLst>
          </p:cNvPr>
          <p:cNvCxnSpPr>
            <a:stCxn id="8" idx="0"/>
            <a:endCxn id="10" idx="1"/>
          </p:cNvCxnSpPr>
          <p:nvPr/>
        </p:nvCxnSpPr>
        <p:spPr>
          <a:xfrm rot="5400000" flipH="1" flipV="1">
            <a:off x="6469800" y="2794852"/>
            <a:ext cx="549351" cy="534949"/>
          </a:xfrm>
          <a:prstGeom prst="bentConnector2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39192C2A-59BC-4875-B500-5A1E3EF1D273}"/>
              </a:ext>
            </a:extLst>
          </p:cNvPr>
          <p:cNvCxnSpPr>
            <a:cxnSpLocks/>
            <a:stCxn id="10" idx="0"/>
            <a:endCxn id="16" idx="1"/>
          </p:cNvCxnSpPr>
          <p:nvPr/>
        </p:nvCxnSpPr>
        <p:spPr>
          <a:xfrm rot="5400000" flipH="1" flipV="1">
            <a:off x="7651097" y="2199516"/>
            <a:ext cx="162578" cy="581891"/>
          </a:xfrm>
          <a:prstGeom prst="bentConnector2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BA83D45A-CA5E-4414-86F0-C681D02F9708}"/>
              </a:ext>
            </a:extLst>
          </p:cNvPr>
          <p:cNvCxnSpPr>
            <a:cxnSpLocks/>
            <a:stCxn id="10" idx="2"/>
            <a:endCxn id="18" idx="1"/>
          </p:cNvCxnSpPr>
          <p:nvPr/>
        </p:nvCxnSpPr>
        <p:spPr>
          <a:xfrm rot="16200000" flipH="1">
            <a:off x="7636809" y="2808181"/>
            <a:ext cx="191154" cy="581891"/>
          </a:xfrm>
          <a:prstGeom prst="bentConnector2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6" name="Rectangle 35">
            <a:extLst>
              <a:ext uri="{FF2B5EF4-FFF2-40B4-BE49-F238E27FC236}">
                <a16:creationId xmlns:a16="http://schemas.microsoft.com/office/drawing/2014/main" id="{72081A52-7668-4233-8905-E1BCA5F2193B}"/>
              </a:ext>
            </a:extLst>
          </p:cNvPr>
          <p:cNvSpPr/>
          <p:nvPr/>
        </p:nvSpPr>
        <p:spPr>
          <a:xfrm>
            <a:off x="7011950" y="4127455"/>
            <a:ext cx="858982" cy="4318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E(-)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E3845EA-7B23-4A40-BDBA-63CAE9498F34}"/>
              </a:ext>
            </a:extLst>
          </p:cNvPr>
          <p:cNvSpPr/>
          <p:nvPr/>
        </p:nvSpPr>
        <p:spPr>
          <a:xfrm>
            <a:off x="8023332" y="3748977"/>
            <a:ext cx="858982" cy="4318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D(+)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A3B6F2C1-3C6D-4139-96E9-66174A720DC7}"/>
              </a:ext>
            </a:extLst>
          </p:cNvPr>
          <p:cNvSpPr/>
          <p:nvPr/>
        </p:nvSpPr>
        <p:spPr>
          <a:xfrm>
            <a:off x="8023332" y="4534509"/>
            <a:ext cx="858982" cy="431800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 w="28575">
            <a:solidFill>
              <a:schemeClr val="accent6">
                <a:lumMod val="5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D(-)</a:t>
            </a: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CAA1C3BC-AA69-446B-A8D0-389FCCED30D8}"/>
              </a:ext>
            </a:extLst>
          </p:cNvPr>
          <p:cNvCxnSpPr>
            <a:cxnSpLocks/>
            <a:stCxn id="8" idx="2"/>
            <a:endCxn id="36" idx="1"/>
          </p:cNvCxnSpPr>
          <p:nvPr/>
        </p:nvCxnSpPr>
        <p:spPr>
          <a:xfrm rot="16200000" flipH="1">
            <a:off x="6457198" y="3788603"/>
            <a:ext cx="574554" cy="534949"/>
          </a:xfrm>
          <a:prstGeom prst="bentConnector2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9777E8F9-C3D5-4169-9356-032253143B51}"/>
              </a:ext>
            </a:extLst>
          </p:cNvPr>
          <p:cNvCxnSpPr>
            <a:cxnSpLocks/>
            <a:stCxn id="36" idx="0"/>
            <a:endCxn id="37" idx="1"/>
          </p:cNvCxnSpPr>
          <p:nvPr/>
        </p:nvCxnSpPr>
        <p:spPr>
          <a:xfrm rot="5400000" flipH="1" flipV="1">
            <a:off x="7651097" y="3755221"/>
            <a:ext cx="162578" cy="581891"/>
          </a:xfrm>
          <a:prstGeom prst="bentConnector2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DBC5710B-9AF8-4275-A8F6-D6DC69B33B39}"/>
              </a:ext>
            </a:extLst>
          </p:cNvPr>
          <p:cNvCxnSpPr>
            <a:cxnSpLocks/>
            <a:stCxn id="36" idx="2"/>
            <a:endCxn id="38" idx="1"/>
          </p:cNvCxnSpPr>
          <p:nvPr/>
        </p:nvCxnSpPr>
        <p:spPr>
          <a:xfrm rot="16200000" flipH="1">
            <a:off x="7636809" y="4363886"/>
            <a:ext cx="191154" cy="581891"/>
          </a:xfrm>
          <a:prstGeom prst="bentConnector2">
            <a:avLst/>
          </a:prstGeom>
          <a:ln>
            <a:solidFill>
              <a:schemeClr val="accent2">
                <a:lumMod val="40000"/>
                <a:lumOff val="60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F2B6EEF4-E291-43A5-B909-43345B2049F2}"/>
              </a:ext>
            </a:extLst>
          </p:cNvPr>
          <p:cNvSpPr txBox="1"/>
          <p:nvPr/>
        </p:nvSpPr>
        <p:spPr>
          <a:xfrm>
            <a:off x="6683665" y="1101649"/>
            <a:ext cx="192000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Internal validity</a:t>
            </a:r>
          </a:p>
        </p:txBody>
      </p:sp>
      <p:sp>
        <p:nvSpPr>
          <p:cNvPr id="46" name="Right Brace 45">
            <a:extLst>
              <a:ext uri="{FF2B5EF4-FFF2-40B4-BE49-F238E27FC236}">
                <a16:creationId xmlns:a16="http://schemas.microsoft.com/office/drawing/2014/main" id="{0FF8DAEB-0A19-4362-A351-5BC9A994F2FF}"/>
              </a:ext>
            </a:extLst>
          </p:cNvPr>
          <p:cNvSpPr/>
          <p:nvPr/>
        </p:nvSpPr>
        <p:spPr>
          <a:xfrm rot="16200000">
            <a:off x="7405607" y="293460"/>
            <a:ext cx="369331" cy="2808430"/>
          </a:xfrm>
          <a:prstGeom prst="rightBrace">
            <a:avLst>
              <a:gd name="adj1" fmla="val 88649"/>
              <a:gd name="adj2" fmla="val 50796"/>
            </a:avLst>
          </a:prstGeom>
          <a:ln>
            <a:solidFill>
              <a:schemeClr val="tx2">
                <a:lumMod val="10000"/>
                <a:lumOff val="9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71547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" grpId="0" animBg="1"/>
      <p:bldP spid="4" grpId="0" animBg="1"/>
      <p:bldP spid="6" grpId="0" animBg="1"/>
      <p:bldP spid="5" grpId="0" animBg="1"/>
      <p:bldP spid="9" grpId="0" animBg="1"/>
      <p:bldP spid="8" grpId="0" animBg="1"/>
      <p:bldP spid="10" grpId="0" animBg="1"/>
      <p:bldP spid="16" grpId="0" animBg="1"/>
      <p:bldP spid="18" grpId="0" animBg="1"/>
      <p:bldP spid="36" grpId="0" animBg="1"/>
      <p:bldP spid="37" grpId="0" animBg="1"/>
      <p:bldP spid="38" grpId="0" animBg="1"/>
      <p:bldP spid="44" grpId="0"/>
      <p:bldP spid="4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Arial Nova" panose="020B0504020202020204" pitchFamily="34" charset="0"/>
              </a:rPr>
              <a:t>Research question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70F49E-22D5-4A96-9AB5-D7295A338F07}"/>
              </a:ext>
            </a:extLst>
          </p:cNvPr>
          <p:cNvSpPr txBox="1"/>
          <p:nvPr/>
        </p:nvSpPr>
        <p:spPr>
          <a:xfrm>
            <a:off x="165100" y="939312"/>
            <a:ext cx="8624058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Defines or measures a specific fact or gather facts about a specific phenomenon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Evaluates theories, models, or hypotheses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Matches facts (from your observations) with theory (predictions)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Proves that one intervention is different than another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Satisfies scientific curiosity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Others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AB3C6A3-5778-31A4-7146-766A71DFE1A1}"/>
              </a:ext>
            </a:extLst>
          </p:cNvPr>
          <p:cNvSpPr txBox="1"/>
          <p:nvPr/>
        </p:nvSpPr>
        <p:spPr>
          <a:xfrm>
            <a:off x="245660" y="4490113"/>
            <a:ext cx="35318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 Nova" panose="020B0504020202020204" pitchFamily="34" charset="0"/>
              </a:rPr>
              <a:t>Adapted from Duke University writing studio (</a:t>
            </a:r>
            <a:r>
              <a:rPr lang="en-US" sz="1200" dirty="0">
                <a:solidFill>
                  <a:schemeClr val="bg1"/>
                </a:solidFill>
                <a:latin typeface="Arial Nova" panose="020B05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sz="1200" dirty="0">
                <a:solidFill>
                  <a:schemeClr val="bg1"/>
                </a:solidFill>
                <a:latin typeface="Arial Nova" panose="020B0504020202020204" pitchFamily="34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831794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Arial Nova" panose="020B0504020202020204" pitchFamily="34" charset="0"/>
              </a:rPr>
              <a:t>Challenges of developing a research question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7E8B34B-74E2-45E3-8B86-1F4D4E0DF6E1}"/>
              </a:ext>
            </a:extLst>
          </p:cNvPr>
          <p:cNvSpPr/>
          <p:nvPr/>
        </p:nvSpPr>
        <p:spPr>
          <a:xfrm>
            <a:off x="175595" y="2168061"/>
            <a:ext cx="632737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Determining what uncertainties should be investigated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3378025-622B-4509-941E-8D4D6C1266B9}"/>
              </a:ext>
            </a:extLst>
          </p:cNvPr>
          <p:cNvSpPr/>
          <p:nvPr/>
        </p:nvSpPr>
        <p:spPr>
          <a:xfrm>
            <a:off x="175595" y="1039925"/>
            <a:ext cx="596830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Justifying why you are performing this investigation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2F72784-D194-4346-8037-7A15C76BA099}"/>
              </a:ext>
            </a:extLst>
          </p:cNvPr>
          <p:cNvSpPr/>
          <p:nvPr/>
        </p:nvSpPr>
        <p:spPr>
          <a:xfrm>
            <a:off x="165100" y="1603993"/>
            <a:ext cx="558197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Formulating a research question that is testable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54D2A3-38F9-4385-A513-EEF53B9F24C8}"/>
              </a:ext>
            </a:extLst>
          </p:cNvPr>
          <p:cNvSpPr/>
          <p:nvPr/>
        </p:nvSpPr>
        <p:spPr>
          <a:xfrm>
            <a:off x="175595" y="2732129"/>
            <a:ext cx="408958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Understanding its impact on policy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44BAB24-723C-445C-9687-F45596476512}"/>
              </a:ext>
            </a:extLst>
          </p:cNvPr>
          <p:cNvSpPr txBox="1"/>
          <p:nvPr/>
        </p:nvSpPr>
        <p:spPr>
          <a:xfrm>
            <a:off x="175595" y="3296197"/>
            <a:ext cx="21226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Other challenges</a:t>
            </a:r>
          </a:p>
        </p:txBody>
      </p:sp>
    </p:spTree>
    <p:extLst>
      <p:ext uri="{BB962C8B-B14F-4D97-AF65-F5344CB8AC3E}">
        <p14:creationId xmlns:p14="http://schemas.microsoft.com/office/powerpoint/2010/main" val="2040690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Arial Nova" panose="020B0504020202020204" pitchFamily="34" charset="0"/>
              </a:rPr>
              <a:t>Motivating example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449CD1-0D98-4A2C-9766-C66D23A9F885}"/>
              </a:ext>
            </a:extLst>
          </p:cNvPr>
          <p:cNvSpPr txBox="1"/>
          <p:nvPr/>
        </p:nvSpPr>
        <p:spPr>
          <a:xfrm>
            <a:off x="165100" y="1089952"/>
            <a:ext cx="50577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Arial Nova" panose="020B0504020202020204" pitchFamily="34" charset="0"/>
              </a:rPr>
              <a:t>Question: Does smoking cause cancer?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90D56B-51F6-4589-9BB2-74ADF7B326DB}"/>
              </a:ext>
            </a:extLst>
          </p:cNvPr>
          <p:cNvSpPr txBox="1"/>
          <p:nvPr/>
        </p:nvSpPr>
        <p:spPr>
          <a:xfrm>
            <a:off x="165100" y="1757984"/>
            <a:ext cx="835544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This question is unclear, too broad, and lacks context (ambiguous)</a:t>
            </a:r>
          </a:p>
        </p:txBody>
      </p:sp>
    </p:spTree>
    <p:extLst>
      <p:ext uri="{BB962C8B-B14F-4D97-AF65-F5344CB8AC3E}">
        <p14:creationId xmlns:p14="http://schemas.microsoft.com/office/powerpoint/2010/main" val="94418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Arial Nova" panose="020B0504020202020204" pitchFamily="34" charset="0"/>
              </a:rPr>
              <a:t>Research question, hypothesis, and objectives (1)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3B4EE0-0D1C-42E7-9016-153A8A794A7E}"/>
              </a:ext>
            </a:extLst>
          </p:cNvPr>
          <p:cNvSpPr/>
          <p:nvPr/>
        </p:nvSpPr>
        <p:spPr>
          <a:xfrm>
            <a:off x="304799" y="2440371"/>
            <a:ext cx="1921053" cy="109556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Question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371B725-EA77-48C6-82C1-E1884375D2B2}"/>
              </a:ext>
            </a:extLst>
          </p:cNvPr>
          <p:cNvSpPr/>
          <p:nvPr/>
        </p:nvSpPr>
        <p:spPr>
          <a:xfrm>
            <a:off x="304800" y="3875353"/>
            <a:ext cx="1921053" cy="107327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Hypothesis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F68BB1E-4E2B-4A3D-B3F2-D3D603809D97}"/>
              </a:ext>
            </a:extLst>
          </p:cNvPr>
          <p:cNvSpPr/>
          <p:nvPr/>
        </p:nvSpPr>
        <p:spPr>
          <a:xfrm>
            <a:off x="304799" y="1062987"/>
            <a:ext cx="1921053" cy="107327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615F406-08ED-4E25-B023-6DDDC00BF5DD}"/>
              </a:ext>
            </a:extLst>
          </p:cNvPr>
          <p:cNvSpPr/>
          <p:nvPr/>
        </p:nvSpPr>
        <p:spPr>
          <a:xfrm>
            <a:off x="2907293" y="2336711"/>
            <a:ext cx="5975019" cy="124245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Poor research question can impact the choice of the study design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C3B8B62-15ED-4C1F-9BAA-DF33E4D5FF33}"/>
              </a:ext>
            </a:extLst>
          </p:cNvPr>
          <p:cNvSpPr/>
          <p:nvPr/>
        </p:nvSpPr>
        <p:spPr>
          <a:xfrm>
            <a:off x="2907295" y="3779616"/>
            <a:ext cx="5975019" cy="124245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Driven by the primary research question;</a:t>
            </a:r>
          </a:p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“Null” &amp; alternative hypotheses;</a:t>
            </a:r>
          </a:p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Purpose is to make an inference about the target population from a random sample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164CAA5-8B6E-4517-8634-6D0EE6190702}"/>
              </a:ext>
            </a:extLst>
          </p:cNvPr>
          <p:cNvSpPr/>
          <p:nvPr/>
        </p:nvSpPr>
        <p:spPr>
          <a:xfrm>
            <a:off x="2907294" y="893807"/>
            <a:ext cx="5975019" cy="124245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Defines the specific aims</a:t>
            </a:r>
          </a:p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Active statement about how the study will answer the research question;</a:t>
            </a:r>
          </a:p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Focused on the relevant outcomes</a:t>
            </a:r>
          </a:p>
        </p:txBody>
      </p:sp>
    </p:spTree>
    <p:extLst>
      <p:ext uri="{BB962C8B-B14F-4D97-AF65-F5344CB8AC3E}">
        <p14:creationId xmlns:p14="http://schemas.microsoft.com/office/powerpoint/2010/main" val="352801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5" grpId="0" animBg="1"/>
      <p:bldP spid="2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502F3B4-557C-4CEF-A90C-E660F63DE006}"/>
              </a:ext>
            </a:extLst>
          </p:cNvPr>
          <p:cNvSpPr txBox="1"/>
          <p:nvPr/>
        </p:nvSpPr>
        <p:spPr>
          <a:xfrm>
            <a:off x="4718050" y="1530350"/>
            <a:ext cx="4330700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Justify the reasons for conducting a study</a:t>
            </a:r>
          </a:p>
          <a:p>
            <a:pPr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Define a hypothesis</a:t>
            </a:r>
          </a:p>
          <a:p>
            <a:pPr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Distinguish between internal and external validities</a:t>
            </a:r>
          </a:p>
          <a:p>
            <a:pPr>
              <a:spcAft>
                <a:spcPts val="1200"/>
              </a:spcAft>
            </a:pP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Develop a research question using PICOTS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57ADB1-55B5-453B-973C-F54DBD827F6B}"/>
              </a:ext>
            </a:extLst>
          </p:cNvPr>
          <p:cNvSpPr/>
          <p:nvPr/>
        </p:nvSpPr>
        <p:spPr>
          <a:xfrm>
            <a:off x="4718050" y="139700"/>
            <a:ext cx="4330700" cy="1206500"/>
          </a:xfrm>
          <a:prstGeom prst="rect">
            <a:avLst/>
          </a:prstGeom>
          <a:solidFill>
            <a:schemeClr val="bg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0070C0"/>
                </a:solidFill>
                <a:latin typeface="Arial Nova" panose="020B0504020202020204" pitchFamily="34" charset="0"/>
              </a:rPr>
              <a:t>Outline</a:t>
            </a:r>
          </a:p>
        </p:txBody>
      </p:sp>
      <p:pic>
        <p:nvPicPr>
          <p:cNvPr id="3" name="Picture Placeholder 2">
            <a:extLst>
              <a:ext uri="{FF2B5EF4-FFF2-40B4-BE49-F238E27FC236}">
                <a16:creationId xmlns:a16="http://schemas.microsoft.com/office/drawing/2014/main" id="{96AAF9B4-F4FB-442B-835F-95FD37F9DF2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485" b="1485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88141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Arial Nova" panose="020B0504020202020204" pitchFamily="34" charset="0"/>
              </a:rPr>
              <a:t>Research question, hypothesis, and objectives (2)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073B4EE0-0D1C-42E7-9016-153A8A794A7E}"/>
              </a:ext>
            </a:extLst>
          </p:cNvPr>
          <p:cNvSpPr/>
          <p:nvPr/>
        </p:nvSpPr>
        <p:spPr>
          <a:xfrm>
            <a:off x="304796" y="2395174"/>
            <a:ext cx="1921053" cy="109556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Question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0371B725-EA77-48C6-82C1-E1884375D2B2}"/>
              </a:ext>
            </a:extLst>
          </p:cNvPr>
          <p:cNvSpPr/>
          <p:nvPr/>
        </p:nvSpPr>
        <p:spPr>
          <a:xfrm>
            <a:off x="304797" y="3846317"/>
            <a:ext cx="1921053" cy="107327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Hypothesis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F68BB1E-4E2B-4A3D-B3F2-D3D603809D97}"/>
              </a:ext>
            </a:extLst>
          </p:cNvPr>
          <p:cNvSpPr/>
          <p:nvPr/>
        </p:nvSpPr>
        <p:spPr>
          <a:xfrm>
            <a:off x="304797" y="963168"/>
            <a:ext cx="1921053" cy="107327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F615F406-08ED-4E25-B023-6DDDC00BF5DD}"/>
              </a:ext>
            </a:extLst>
          </p:cNvPr>
          <p:cNvSpPr/>
          <p:nvPr/>
        </p:nvSpPr>
        <p:spPr>
          <a:xfrm>
            <a:off x="2907293" y="2321732"/>
            <a:ext cx="5975019" cy="124245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Does smoking cigarettes for 10 years or more cause lung cancer in adult patients living in urban cities over their lifetime compared to smoking cigarettes for less than 10 years?</a:t>
            </a: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C3B8B62-15ED-4C1F-9BAA-DF33E4D5FF33}"/>
              </a:ext>
            </a:extLst>
          </p:cNvPr>
          <p:cNvSpPr/>
          <p:nvPr/>
        </p:nvSpPr>
        <p:spPr>
          <a:xfrm>
            <a:off x="2907292" y="3750580"/>
            <a:ext cx="5975019" cy="124245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There is no difference in lung cancer deaths between adults who smoked 10+ year and &lt; 10 years living in urban cities over their lifetime</a:t>
            </a: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164CAA5-8B6E-4517-8634-6D0EE6190702}"/>
              </a:ext>
            </a:extLst>
          </p:cNvPr>
          <p:cNvSpPr/>
          <p:nvPr/>
        </p:nvSpPr>
        <p:spPr>
          <a:xfrm>
            <a:off x="2907292" y="878579"/>
            <a:ext cx="5975019" cy="1242451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accent4">
                    <a:lumMod val="50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To evaluate the long-term impact of smoking and lung cancer rates among subjects living in urban cities</a:t>
            </a:r>
          </a:p>
        </p:txBody>
      </p:sp>
    </p:spTree>
    <p:extLst>
      <p:ext uri="{BB962C8B-B14F-4D97-AF65-F5344CB8AC3E}">
        <p14:creationId xmlns:p14="http://schemas.microsoft.com/office/powerpoint/2010/main" val="1645494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25" grpId="0" animBg="1"/>
      <p:bldP spid="2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Arial Nova" panose="020B0504020202020204" pitchFamily="34" charset="0"/>
              </a:rPr>
              <a:t>PICOTS criteria to frame your research question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F0AB1180-C9AA-4886-995B-6D4DDEA75937}"/>
              </a:ext>
            </a:extLst>
          </p:cNvPr>
          <p:cNvSpPr/>
          <p:nvPr/>
        </p:nvSpPr>
        <p:spPr>
          <a:xfrm>
            <a:off x="368423" y="916355"/>
            <a:ext cx="1607674" cy="52080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Population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A6AAF06-865C-40C1-8CCB-9B1656967502}"/>
              </a:ext>
            </a:extLst>
          </p:cNvPr>
          <p:cNvSpPr/>
          <p:nvPr/>
        </p:nvSpPr>
        <p:spPr>
          <a:xfrm>
            <a:off x="368422" y="1565490"/>
            <a:ext cx="1607674" cy="52080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Intervention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08AB8683-3504-4E8D-94C4-0B1BE5CCB939}"/>
              </a:ext>
            </a:extLst>
          </p:cNvPr>
          <p:cNvSpPr/>
          <p:nvPr/>
        </p:nvSpPr>
        <p:spPr>
          <a:xfrm>
            <a:off x="368423" y="2212441"/>
            <a:ext cx="1607674" cy="52080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Comparison</a:t>
            </a: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226D64FD-4E11-4C6D-8C70-817AFA103694}"/>
              </a:ext>
            </a:extLst>
          </p:cNvPr>
          <p:cNvSpPr/>
          <p:nvPr/>
        </p:nvSpPr>
        <p:spPr>
          <a:xfrm>
            <a:off x="368423" y="2865863"/>
            <a:ext cx="1607674" cy="52080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Outcome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1817D9A3-C781-4860-9F01-DD598EE19D0A}"/>
              </a:ext>
            </a:extLst>
          </p:cNvPr>
          <p:cNvSpPr/>
          <p:nvPr/>
        </p:nvSpPr>
        <p:spPr>
          <a:xfrm>
            <a:off x="364793" y="3535020"/>
            <a:ext cx="1607674" cy="52080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Time frame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BD66A4B-9557-41F5-869A-A4749AECE224}"/>
              </a:ext>
            </a:extLst>
          </p:cNvPr>
          <p:cNvSpPr/>
          <p:nvPr/>
        </p:nvSpPr>
        <p:spPr>
          <a:xfrm>
            <a:off x="2236461" y="920876"/>
            <a:ext cx="6551939" cy="5274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What specific patient population is of interest?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EBFBCD31-E6FE-4988-A670-D7069BE24DE3}"/>
              </a:ext>
            </a:extLst>
          </p:cNvPr>
          <p:cNvSpPr/>
          <p:nvPr/>
        </p:nvSpPr>
        <p:spPr>
          <a:xfrm>
            <a:off x="2236461" y="1561631"/>
            <a:ext cx="6551939" cy="5274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What intervention or policy is being studied?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4141764-732B-44F6-B0A1-F88289FECE85}"/>
              </a:ext>
            </a:extLst>
          </p:cNvPr>
          <p:cNvSpPr/>
          <p:nvPr/>
        </p:nvSpPr>
        <p:spPr>
          <a:xfrm>
            <a:off x="2240091" y="2212441"/>
            <a:ext cx="6551939" cy="5274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What is the main alternative?</a:t>
            </a: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4A38C22A-775C-410A-8153-0252809496D4}"/>
              </a:ext>
            </a:extLst>
          </p:cNvPr>
          <p:cNvSpPr/>
          <p:nvPr/>
        </p:nvSpPr>
        <p:spPr>
          <a:xfrm>
            <a:off x="2219165" y="2858147"/>
            <a:ext cx="6551939" cy="5274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What should be measured?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0A6389AA-1F2D-4B30-8231-8B7CB4D163EA}"/>
              </a:ext>
            </a:extLst>
          </p:cNvPr>
          <p:cNvSpPr/>
          <p:nvPr/>
        </p:nvSpPr>
        <p:spPr>
          <a:xfrm>
            <a:off x="2215535" y="3519588"/>
            <a:ext cx="6551939" cy="5274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What is the appropriate period to assess outcomes?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8A4C6B9-3512-4AF8-8976-C849151C1741}"/>
              </a:ext>
            </a:extLst>
          </p:cNvPr>
          <p:cNvSpPr/>
          <p:nvPr/>
        </p:nvSpPr>
        <p:spPr>
          <a:xfrm>
            <a:off x="141962" y="4799474"/>
            <a:ext cx="4430038" cy="26161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AHRQ - Guidance</a:t>
            </a:r>
            <a:endParaRPr lang="en-US" sz="1100" dirty="0">
              <a:solidFill>
                <a:schemeClr val="bg1"/>
              </a:solidFill>
              <a:latin typeface="Arial Nova" panose="020B05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AC637CA-E92A-4930-A86B-72294A220662}"/>
              </a:ext>
            </a:extLst>
          </p:cNvPr>
          <p:cNvSpPr/>
          <p:nvPr/>
        </p:nvSpPr>
        <p:spPr>
          <a:xfrm>
            <a:off x="364793" y="4219999"/>
            <a:ext cx="1607674" cy="520802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Setting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9110BC8E-B115-4021-865B-3976F8A913F5}"/>
              </a:ext>
            </a:extLst>
          </p:cNvPr>
          <p:cNvSpPr/>
          <p:nvPr/>
        </p:nvSpPr>
        <p:spPr>
          <a:xfrm>
            <a:off x="2215535" y="4204567"/>
            <a:ext cx="6551939" cy="527487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28575"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tx1">
                    <a:lumMod val="75000"/>
                  </a:schemeClr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What context is this study taking place?</a:t>
            </a:r>
          </a:p>
        </p:txBody>
      </p:sp>
    </p:spTree>
    <p:extLst>
      <p:ext uri="{BB962C8B-B14F-4D97-AF65-F5344CB8AC3E}">
        <p14:creationId xmlns:p14="http://schemas.microsoft.com/office/powerpoint/2010/main" val="3286180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3" grpId="0" animBg="1"/>
      <p:bldP spid="16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dirty="0">
                <a:latin typeface="Arial Nova" panose="020B0504020202020204" pitchFamily="34" charset="0"/>
              </a:rPr>
              <a:t>Motivating example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449CD1-0D98-4A2C-9766-C66D23A9F885}"/>
              </a:ext>
            </a:extLst>
          </p:cNvPr>
          <p:cNvSpPr txBox="1"/>
          <p:nvPr/>
        </p:nvSpPr>
        <p:spPr>
          <a:xfrm>
            <a:off x="176068" y="1029899"/>
            <a:ext cx="8791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  <a:latin typeface="Arial Nova" panose="020B0504020202020204" pitchFamily="34" charset="0"/>
              </a:rPr>
              <a:t>Question: Does smoking cigarettes for 10 years or more cause lung cancer in adult patients living in urban cities over their lifetime compared to smoking cigarettes for less than 10 years?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836AACF-9873-4F60-8DD9-5D71ED992F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787690"/>
              </p:ext>
            </p:extLst>
          </p:nvPr>
        </p:nvGraphicFramePr>
        <p:xfrm>
          <a:off x="771039" y="2186115"/>
          <a:ext cx="7341830" cy="2346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70915">
                  <a:extLst>
                    <a:ext uri="{9D8B030D-6E8A-4147-A177-3AD203B41FA5}">
                      <a16:colId xmlns:a16="http://schemas.microsoft.com/office/drawing/2014/main" val="2918479536"/>
                    </a:ext>
                  </a:extLst>
                </a:gridCol>
                <a:gridCol w="3670915">
                  <a:extLst>
                    <a:ext uri="{9D8B030D-6E8A-4147-A177-3AD203B41FA5}">
                      <a16:colId xmlns:a16="http://schemas.microsoft.com/office/drawing/2014/main" val="554638908"/>
                    </a:ext>
                  </a:extLst>
                </a:gridCol>
              </a:tblGrid>
              <a:tr h="333034"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Questions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Description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5696255"/>
                  </a:ext>
                </a:extLst>
              </a:tr>
              <a:tr h="333034">
                <a:tc>
                  <a:txBody>
                    <a:bodyPr/>
                    <a:lstStyle/>
                    <a:p>
                      <a:r>
                        <a:rPr lang="en-US" sz="1600" dirty="0"/>
                        <a:t>Population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Adult smokers (e.g., 18 + years)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30115716"/>
                  </a:ext>
                </a:extLst>
              </a:tr>
              <a:tr h="333034">
                <a:tc>
                  <a:txBody>
                    <a:bodyPr/>
                    <a:lstStyle/>
                    <a:p>
                      <a:r>
                        <a:rPr lang="en-US" sz="1600" dirty="0"/>
                        <a:t>Intervention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Smoking cigarettes for 10 + years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9922118"/>
                  </a:ext>
                </a:extLst>
              </a:tr>
              <a:tr h="333034">
                <a:tc>
                  <a:txBody>
                    <a:bodyPr/>
                    <a:lstStyle/>
                    <a:p>
                      <a:r>
                        <a:rPr lang="en-US" sz="1600" dirty="0"/>
                        <a:t>Comparison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Smoking cigarettes &lt; 10 years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8477802"/>
                  </a:ext>
                </a:extLst>
              </a:tr>
              <a:tr h="333034">
                <a:tc>
                  <a:txBody>
                    <a:bodyPr/>
                    <a:lstStyle/>
                    <a:p>
                      <a:r>
                        <a:rPr lang="en-US" sz="1600" dirty="0"/>
                        <a:t>Outcome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Lung cancer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61605300"/>
                  </a:ext>
                </a:extLst>
              </a:tr>
              <a:tr h="333034">
                <a:tc>
                  <a:txBody>
                    <a:bodyPr/>
                    <a:lstStyle/>
                    <a:p>
                      <a:r>
                        <a:rPr lang="en-US" sz="1600" dirty="0"/>
                        <a:t>Time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Lifetime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00453178"/>
                  </a:ext>
                </a:extLst>
              </a:tr>
              <a:tr h="333034">
                <a:tc>
                  <a:txBody>
                    <a:bodyPr/>
                    <a:lstStyle/>
                    <a:p>
                      <a:r>
                        <a:rPr lang="en-US" sz="1600" dirty="0"/>
                        <a:t>Setting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Urban cities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54441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9157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D6BEC47-68E9-4CB1-9C1A-18A707904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840" y="188158"/>
            <a:ext cx="863847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R and R studio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873678-086B-4CE5-A92D-99B41ED7CBB3}"/>
              </a:ext>
            </a:extLst>
          </p:cNvPr>
          <p:cNvSpPr txBox="1"/>
          <p:nvPr/>
        </p:nvSpPr>
        <p:spPr>
          <a:xfrm>
            <a:off x="243840" y="1301234"/>
            <a:ext cx="289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https://cran.r-project.org/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3B38150-DB2A-4035-B381-AC9B817DAE36}"/>
              </a:ext>
            </a:extLst>
          </p:cNvPr>
          <p:cNvSpPr txBox="1"/>
          <p:nvPr/>
        </p:nvSpPr>
        <p:spPr>
          <a:xfrm>
            <a:off x="243840" y="3288269"/>
            <a:ext cx="29870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https://www.rstudio.com/</a:t>
            </a:r>
          </a:p>
        </p:txBody>
      </p:sp>
      <p:pic>
        <p:nvPicPr>
          <p:cNvPr id="19" name="Picture 18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C9EF73E7-B13A-426A-8E91-44D507017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1380" y="2722033"/>
            <a:ext cx="5173980" cy="2233309"/>
          </a:xfrm>
          <a:prstGeom prst="rect">
            <a:avLst/>
          </a:prstGeom>
        </p:spPr>
      </p:pic>
      <p:pic>
        <p:nvPicPr>
          <p:cNvPr id="21" name="Picture 20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21775813-EFB9-43A7-8DAB-A044CA237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1380" y="1149735"/>
            <a:ext cx="5177753" cy="121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7347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495AF3F-81DF-4634-831A-EE1B12ECD31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1726" y="188158"/>
            <a:ext cx="8660587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Final thoughts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03C656-A879-4C49-95FD-A0556B55171C}"/>
              </a:ext>
            </a:extLst>
          </p:cNvPr>
          <p:cNvSpPr txBox="1"/>
          <p:nvPr/>
        </p:nvSpPr>
        <p:spPr>
          <a:xfrm>
            <a:off x="221727" y="1178689"/>
            <a:ext cx="787452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Think about the impact answering your question will have on policy or the field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What other questions does your answer generate or force us to ruminate about?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  <a:cs typeface="Arial" panose="020B0604020202020204" pitchFamily="34" charset="0"/>
              </a:rPr>
              <a:t>Great questions are about the discovery, not only the methods</a:t>
            </a:r>
          </a:p>
        </p:txBody>
      </p:sp>
    </p:spTree>
    <p:extLst>
      <p:ext uri="{BB962C8B-B14F-4D97-AF65-F5344CB8AC3E}">
        <p14:creationId xmlns:p14="http://schemas.microsoft.com/office/powerpoint/2010/main" val="1849863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95250" y="194620"/>
            <a:ext cx="4194914" cy="1179464"/>
          </a:xfrm>
        </p:spPr>
        <p:txBody>
          <a:bodyPr/>
          <a:lstStyle/>
          <a:p>
            <a:r>
              <a:rPr lang="en-US" sz="2000" dirty="0">
                <a:latin typeface="+mj-lt"/>
              </a:rPr>
              <a:t>LINKS AND RESOURCES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3A9CE9-E451-432E-9647-C02787B300B0}"/>
              </a:ext>
            </a:extLst>
          </p:cNvPr>
          <p:cNvSpPr txBox="1"/>
          <p:nvPr/>
        </p:nvSpPr>
        <p:spPr>
          <a:xfrm>
            <a:off x="95251" y="1416303"/>
            <a:ext cx="439983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6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Formulating a good research question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99293D3-23F2-4920-8447-3863895A0D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524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32313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85472310-9422-4405-ABDB-CC18D2E8196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52400" cy="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000" b="0" i="0" u="none" strike="noStrike" cap="none" normalizeH="0" baseline="0">
                <a:ln>
                  <a:noFill/>
                </a:ln>
                <a:solidFill>
                  <a:srgbClr val="323130"/>
                </a:solidFill>
                <a:effectLst/>
                <a:latin typeface="Segoe UI" panose="020B0502040204020203" pitchFamily="34" charset="0"/>
                <a:cs typeface="Segoe UI" panose="020B0502040204020203" pitchFamily="34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15642183-613E-4EEC-947A-6B2E403FCA0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/>
          <a:srcRect t="976" b="976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9959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114300" y="188158"/>
            <a:ext cx="8768014" cy="608855"/>
          </a:xfrm>
        </p:spPr>
        <p:txBody>
          <a:bodyPr/>
          <a:lstStyle/>
          <a:p>
            <a:r>
              <a:rPr lang="en-US" dirty="0">
                <a:latin typeface="+mj-lt"/>
              </a:rPr>
              <a:t>Questions</a:t>
            </a:r>
          </a:p>
        </p:txBody>
      </p:sp>
      <p:pic>
        <p:nvPicPr>
          <p:cNvPr id="7" name="Picture Placeholder 3"/>
          <p:cNvPicPr>
            <a:picLocks noGrp="1" noChangeAspect="1"/>
          </p:cNvPicPr>
          <p:nvPr>
            <p:ph type="pic" idx="14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84" b="20860"/>
          <a:stretch/>
        </p:blipFill>
        <p:spPr>
          <a:xfrm>
            <a:off x="274321" y="985478"/>
            <a:ext cx="8607993" cy="3217406"/>
          </a:xfrm>
        </p:spPr>
      </p:pic>
    </p:spTree>
    <p:extLst>
      <p:ext uri="{BB962C8B-B14F-4D97-AF65-F5344CB8AC3E}">
        <p14:creationId xmlns:p14="http://schemas.microsoft.com/office/powerpoint/2010/main" val="216696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DA8AF0F-7495-BB96-4C81-B9E09BE74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88158"/>
            <a:ext cx="88823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Dropbox link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D344654-4C7E-0408-39E5-4E141FAA1923}"/>
              </a:ext>
            </a:extLst>
          </p:cNvPr>
          <p:cNvSpPr txBox="1"/>
          <p:nvPr/>
        </p:nvSpPr>
        <p:spPr>
          <a:xfrm>
            <a:off x="304800" y="1158508"/>
            <a:ext cx="68961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Materials are located in the 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 repository</a:t>
            </a:r>
            <a:endParaRPr lang="en-US" dirty="0">
              <a:solidFill>
                <a:schemeClr val="bg1"/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0208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Rationale (why do this study?)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14479-0F24-449A-ABA5-3024179FC0C1}"/>
              </a:ext>
            </a:extLst>
          </p:cNvPr>
          <p:cNvSpPr txBox="1"/>
          <p:nvPr/>
        </p:nvSpPr>
        <p:spPr>
          <a:xfrm>
            <a:off x="165100" y="1099657"/>
            <a:ext cx="8667750" cy="20928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Identify the issue (What is the problem?)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Perform a literature search (What has been done?)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Gaps in the literature (How will this study address this gap?)</a:t>
            </a:r>
          </a:p>
          <a:p>
            <a:pPr>
              <a:spcAft>
                <a:spcPts val="1200"/>
              </a:spcAft>
            </a:pPr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Ultimately, you want to convince your audience that they should care about the study and the results (Why should your audience care?)</a:t>
            </a:r>
          </a:p>
        </p:txBody>
      </p:sp>
    </p:spTree>
    <p:extLst>
      <p:ext uri="{BB962C8B-B14F-4D97-AF65-F5344CB8AC3E}">
        <p14:creationId xmlns:p14="http://schemas.microsoft.com/office/powerpoint/2010/main" val="4074269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Hypothesis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14479-0F24-449A-ABA5-3024179FC0C1}"/>
              </a:ext>
            </a:extLst>
          </p:cNvPr>
          <p:cNvSpPr txBox="1"/>
          <p:nvPr/>
        </p:nvSpPr>
        <p:spPr>
          <a:xfrm>
            <a:off x="238124" y="957018"/>
            <a:ext cx="8667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A </a:t>
            </a:r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hypothesis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is an idea or theory that describes a specific phenomenon</a:t>
            </a:r>
          </a:p>
          <a:p>
            <a:endParaRPr lang="en-US" dirty="0">
              <a:solidFill>
                <a:schemeClr val="bg1"/>
              </a:solidFill>
              <a:latin typeface="Arial Nova" panose="020B05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A </a:t>
            </a:r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scientific hypothesis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is an idea or theory that can be tested using experimentation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1A2355-DD55-44F4-88E1-3F9000A989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78" y="2114550"/>
            <a:ext cx="2047539" cy="2743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6C62748-53A1-4EC5-A829-B871F5746385}"/>
              </a:ext>
            </a:extLst>
          </p:cNvPr>
          <p:cNvSpPr txBox="1"/>
          <p:nvPr/>
        </p:nvSpPr>
        <p:spPr>
          <a:xfrm>
            <a:off x="2357717" y="3263153"/>
            <a:ext cx="6395422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b="0" i="1" dirty="0">
                <a:solidFill>
                  <a:schemeClr val="bg1"/>
                </a:solidFill>
                <a:effectLst/>
                <a:latin typeface="Arial Nova" panose="020B0504020202020204" pitchFamily="34" charset="0"/>
              </a:rPr>
              <a:t>Medical Hypotheses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Arial Nova" panose="020B0504020202020204" pitchFamily="34" charset="0"/>
              </a:rPr>
              <a:t> is a forum for ideas in </a:t>
            </a:r>
            <a:r>
              <a:rPr lang="en-US" sz="1400" b="1" i="0" dirty="0">
                <a:solidFill>
                  <a:schemeClr val="bg1"/>
                </a:solidFill>
                <a:effectLst/>
                <a:latin typeface="Arial Nova" panose="020B0504020202020204" pitchFamily="34" charset="0"/>
              </a:rPr>
              <a:t>medicine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Arial Nova" panose="020B0504020202020204" pitchFamily="34" charset="0"/>
              </a:rPr>
              <a:t> and related </a:t>
            </a:r>
            <a:r>
              <a:rPr lang="en-US" sz="1400" b="1" i="0" dirty="0">
                <a:solidFill>
                  <a:schemeClr val="bg1"/>
                </a:solidFill>
                <a:effectLst/>
                <a:latin typeface="Arial Nova" panose="020B0504020202020204" pitchFamily="34" charset="0"/>
              </a:rPr>
              <a:t>biomedical sciences</a:t>
            </a:r>
            <a:r>
              <a:rPr lang="en-US" sz="1400" b="0" i="0" dirty="0">
                <a:solidFill>
                  <a:schemeClr val="bg1"/>
                </a:solidFill>
                <a:effectLst/>
                <a:latin typeface="Arial Nova" panose="020B0504020202020204" pitchFamily="34" charset="0"/>
              </a:rPr>
              <a:t>. It will publish interesting and important theoretical papers that foster the diversity and debate upon which the scientific process thrives. </a:t>
            </a:r>
            <a:r>
              <a:rPr lang="en-US" sz="1400" dirty="0">
                <a:solidFill>
                  <a:schemeClr val="bg1"/>
                </a:solidFill>
                <a:latin typeface="Arial Nova" panose="020B0504020202020204" pitchFamily="34" charset="0"/>
              </a:rPr>
              <a:t>'</a:t>
            </a:r>
            <a:r>
              <a:rPr lang="en-US" sz="1400" i="1" dirty="0">
                <a:solidFill>
                  <a:schemeClr val="bg1"/>
                </a:solidFill>
                <a:latin typeface="Arial Nova" panose="020B0504020202020204" pitchFamily="34" charset="0"/>
              </a:rPr>
              <a:t>Medical Hypotheses</a:t>
            </a:r>
            <a:r>
              <a:rPr lang="en-US" sz="1400" dirty="0">
                <a:solidFill>
                  <a:schemeClr val="bg1"/>
                </a:solidFill>
                <a:latin typeface="Arial Nova" panose="020B0504020202020204" pitchFamily="34" charset="0"/>
              </a:rPr>
              <a:t> will publish papers which describe theories, ideas which have a great deal of observational support and some </a:t>
            </a:r>
            <a:r>
              <a:rPr lang="en-US" sz="1400" b="1" dirty="0">
                <a:solidFill>
                  <a:schemeClr val="bg1"/>
                </a:solidFill>
                <a:latin typeface="Arial Nova" panose="020B0504020202020204" pitchFamily="34" charset="0"/>
              </a:rPr>
              <a:t>hypotheses</a:t>
            </a:r>
            <a:r>
              <a:rPr lang="en-US" sz="1400" dirty="0">
                <a:solidFill>
                  <a:schemeClr val="bg1"/>
                </a:solidFill>
                <a:latin typeface="Arial Nova" panose="020B0504020202020204" pitchFamily="34" charset="0"/>
              </a:rPr>
              <a:t> where experimental support is yet fragmentary.'</a:t>
            </a:r>
            <a:endParaRPr lang="en-US" sz="1400" b="0" i="0" dirty="0">
              <a:solidFill>
                <a:schemeClr val="bg1"/>
              </a:solidFill>
              <a:effectLst/>
              <a:latin typeface="Arial Nova" panose="020B0504020202020204" pitchFamily="34" charset="0"/>
            </a:endParaRPr>
          </a:p>
          <a:p>
            <a:r>
              <a:rPr lang="en-US" sz="1400" dirty="0">
                <a:solidFill>
                  <a:schemeClr val="bg1"/>
                </a:solidFill>
                <a:latin typeface="Arial Nova" panose="020B05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endParaRPr lang="en-US" sz="1400" dirty="0">
              <a:solidFill>
                <a:schemeClr val="bg1"/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1410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Hypothesis test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14479-0F24-449A-ABA5-3024179FC0C1}"/>
              </a:ext>
            </a:extLst>
          </p:cNvPr>
          <p:cNvSpPr txBox="1"/>
          <p:nvPr/>
        </p:nvSpPr>
        <p:spPr>
          <a:xfrm>
            <a:off x="238124" y="957018"/>
            <a:ext cx="866775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What does it mean when a research is </a:t>
            </a:r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testable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?</a:t>
            </a:r>
          </a:p>
          <a:p>
            <a:endParaRPr lang="en-US" dirty="0">
              <a:solidFill>
                <a:schemeClr val="bg1"/>
              </a:solidFill>
              <a:latin typeface="Arial Nova" panose="020B05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A study must have a </a:t>
            </a:r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testable hypothesis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, an idea or theory that can be investigated using observations (e.g., data) and analysis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E7779B-0279-4D6E-A904-B4C57E66AA5F}"/>
              </a:ext>
            </a:extLst>
          </p:cNvPr>
          <p:cNvSpPr txBox="1"/>
          <p:nvPr/>
        </p:nvSpPr>
        <p:spPr>
          <a:xfrm>
            <a:off x="238124" y="2375552"/>
            <a:ext cx="866775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Hypothesis testing:</a:t>
            </a:r>
          </a:p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	Null hypothesis (H</a:t>
            </a:r>
            <a:r>
              <a:rPr lang="en-US" baseline="-25000" dirty="0">
                <a:solidFill>
                  <a:schemeClr val="bg1"/>
                </a:solidFill>
                <a:latin typeface="Arial Nova" panose="020B0504020202020204" pitchFamily="34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) – Incumbent (currently accepted)</a:t>
            </a:r>
          </a:p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	Alternative hypothesis (H</a:t>
            </a:r>
            <a:r>
              <a:rPr lang="en-US" baseline="-25000" dirty="0">
                <a:solidFill>
                  <a:schemeClr val="bg1"/>
                </a:solidFill>
                <a:latin typeface="Arial Nova" panose="020B0504020202020204" pitchFamily="34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) – Challenger (research hypothesis)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50826A-8BAF-42F7-BD57-731D9C26B34C}"/>
              </a:ext>
            </a:extLst>
          </p:cNvPr>
          <p:cNvSpPr txBox="1"/>
          <p:nvPr/>
        </p:nvSpPr>
        <p:spPr>
          <a:xfrm>
            <a:off x="238124" y="3416799"/>
            <a:ext cx="832782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We can </a:t>
            </a:r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reject or fail to reject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the null hypothesis: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FD1A2E9-5BD9-4C49-93AD-72637C8F976B}"/>
              </a:ext>
            </a:extLst>
          </p:cNvPr>
          <p:cNvSpPr txBox="1"/>
          <p:nvPr/>
        </p:nvSpPr>
        <p:spPr>
          <a:xfrm>
            <a:off x="182508" y="3786131"/>
            <a:ext cx="87233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If we </a:t>
            </a:r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reject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the null hypothesis, we have </a:t>
            </a:r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no choice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but to consider the alternative hypothesis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A06978E-C248-4CBA-A94E-02ACE5E8A236}"/>
              </a:ext>
            </a:extLst>
          </p:cNvPr>
          <p:cNvSpPr txBox="1"/>
          <p:nvPr/>
        </p:nvSpPr>
        <p:spPr>
          <a:xfrm>
            <a:off x="182509" y="4365697"/>
            <a:ext cx="87233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If we </a:t>
            </a:r>
            <a:r>
              <a:rPr lang="en-US" u="sng" dirty="0">
                <a:solidFill>
                  <a:schemeClr val="bg1"/>
                </a:solidFill>
                <a:latin typeface="Arial Nova" panose="020B0504020202020204" pitchFamily="34" charset="0"/>
              </a:rPr>
              <a:t>fail to reject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the null hypothesis, then we maintain the null hypothesis but do not consider the alternative hypothesis</a:t>
            </a:r>
          </a:p>
        </p:txBody>
      </p:sp>
    </p:spTree>
    <p:extLst>
      <p:ext uri="{BB962C8B-B14F-4D97-AF65-F5344CB8AC3E}">
        <p14:creationId xmlns:p14="http://schemas.microsoft.com/office/powerpoint/2010/main" val="241466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9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Example—hypothesis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14479-0F24-449A-ABA5-3024179FC0C1}"/>
              </a:ext>
            </a:extLst>
          </p:cNvPr>
          <p:cNvSpPr txBox="1"/>
          <p:nvPr/>
        </p:nvSpPr>
        <p:spPr>
          <a:xfrm>
            <a:off x="165100" y="1099657"/>
            <a:ext cx="86677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Back in 1950, it was uncertain whether smoking caused lung cancer. Doll and Hill proposed to study this relationship by comparing lung cancer rates between smokers and non-smokers. Write out the H</a:t>
            </a:r>
            <a:r>
              <a:rPr lang="en-US" baseline="-25000" dirty="0">
                <a:solidFill>
                  <a:schemeClr val="bg1"/>
                </a:solidFill>
                <a:latin typeface="Arial Nova" panose="020B0504020202020204" pitchFamily="34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and H</a:t>
            </a:r>
            <a:r>
              <a:rPr lang="en-US" baseline="-25000" dirty="0">
                <a:solidFill>
                  <a:schemeClr val="bg1"/>
                </a:solidFill>
                <a:latin typeface="Arial Nova" panose="020B0504020202020204" pitchFamily="34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1C5623-F387-4B70-AD62-BC29A58E0C8D}"/>
              </a:ext>
            </a:extLst>
          </p:cNvPr>
          <p:cNvSpPr txBox="1"/>
          <p:nvPr/>
        </p:nvSpPr>
        <p:spPr>
          <a:xfrm>
            <a:off x="339435" y="2387084"/>
            <a:ext cx="81326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H</a:t>
            </a:r>
            <a:r>
              <a:rPr lang="en-US" baseline="-25000" dirty="0">
                <a:solidFill>
                  <a:schemeClr val="bg1"/>
                </a:solidFill>
                <a:latin typeface="Arial Nova" panose="020B0504020202020204" pitchFamily="34" charset="0"/>
              </a:rPr>
              <a:t>0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: Smokers and Non-smokers have similar rates of developing lung cancer</a:t>
            </a:r>
            <a:endParaRPr lang="en-US" dirty="0">
              <a:latin typeface="Arial Nova" panose="020B05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5075743-F62E-4090-B818-F01DBBA6D388}"/>
              </a:ext>
            </a:extLst>
          </p:cNvPr>
          <p:cNvSpPr txBox="1"/>
          <p:nvPr/>
        </p:nvSpPr>
        <p:spPr>
          <a:xfrm>
            <a:off x="339436" y="2954167"/>
            <a:ext cx="82365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H</a:t>
            </a:r>
            <a:r>
              <a:rPr lang="en-US" baseline="-25000" dirty="0">
                <a:solidFill>
                  <a:schemeClr val="bg1"/>
                </a:solidFill>
                <a:latin typeface="Arial Nova" panose="020B0504020202020204" pitchFamily="34" charset="0"/>
              </a:rPr>
              <a:t>A</a:t>
            </a:r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 : Smokers have higher (or lower) rates of lung cancer compared to non-smokers</a:t>
            </a:r>
            <a:endParaRPr lang="en-US" dirty="0"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0761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Physiology of research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14479-0F24-449A-ABA5-3024179FC0C1}"/>
              </a:ext>
            </a:extLst>
          </p:cNvPr>
          <p:cNvSpPr txBox="1"/>
          <p:nvPr/>
        </p:nvSpPr>
        <p:spPr>
          <a:xfrm>
            <a:off x="165100" y="1099657"/>
            <a:ext cx="866775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Inference</a:t>
            </a:r>
          </a:p>
          <a:p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Causal inference</a:t>
            </a:r>
          </a:p>
          <a:p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Internal validity</a:t>
            </a:r>
          </a:p>
          <a:p>
            <a:r>
              <a:rPr lang="en-US" sz="2000" dirty="0">
                <a:solidFill>
                  <a:schemeClr val="bg1"/>
                </a:solidFill>
                <a:latin typeface="Arial Nova" panose="020B0504020202020204" pitchFamily="34" charset="0"/>
              </a:rPr>
              <a:t>External validity</a:t>
            </a:r>
          </a:p>
        </p:txBody>
      </p:sp>
    </p:spTree>
    <p:extLst>
      <p:ext uri="{BB962C8B-B14F-4D97-AF65-F5344CB8AC3E}">
        <p14:creationId xmlns:p14="http://schemas.microsoft.com/office/powerpoint/2010/main" val="17877529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65100" y="188158"/>
            <a:ext cx="8717214" cy="608855"/>
          </a:xfrm>
        </p:spPr>
        <p:txBody>
          <a:bodyPr/>
          <a:lstStyle/>
          <a:p>
            <a:r>
              <a:rPr lang="en-US" dirty="0">
                <a:latin typeface="Arial Nova" panose="020B0504020202020204" pitchFamily="34" charset="0"/>
              </a:rPr>
              <a:t>inference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D14479-0F24-449A-ABA5-3024179FC0C1}"/>
              </a:ext>
            </a:extLst>
          </p:cNvPr>
          <p:cNvSpPr txBox="1"/>
          <p:nvPr/>
        </p:nvSpPr>
        <p:spPr>
          <a:xfrm>
            <a:off x="165100" y="1036748"/>
            <a:ext cx="866775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Inference is a logical conclusion based on observations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5FA28CF7-CE99-4834-B4F7-F1C7D5BB0B23}"/>
              </a:ext>
            </a:extLst>
          </p:cNvPr>
          <p:cNvSpPr/>
          <p:nvPr/>
        </p:nvSpPr>
        <p:spPr>
          <a:xfrm>
            <a:off x="1794367" y="1875394"/>
            <a:ext cx="2171700" cy="205105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Population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A3C9D22-C1F7-4E76-881A-64836DB481D2}"/>
              </a:ext>
            </a:extLst>
          </p:cNvPr>
          <p:cNvSpPr/>
          <p:nvPr/>
        </p:nvSpPr>
        <p:spPr>
          <a:xfrm>
            <a:off x="2577678" y="2259577"/>
            <a:ext cx="1358135" cy="1282683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28575">
            <a:solidFill>
              <a:srgbClr val="13294B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rial Nova" panose="020B0504020202020204" pitchFamily="34" charset="0"/>
              </a:rPr>
              <a:t>Sample</a:t>
            </a: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D951DB0F-FA16-4F57-8F19-AEC6E19D19A3}"/>
              </a:ext>
            </a:extLst>
          </p:cNvPr>
          <p:cNvSpPr/>
          <p:nvPr/>
        </p:nvSpPr>
        <p:spPr>
          <a:xfrm>
            <a:off x="4093067" y="2751711"/>
            <a:ext cx="628650" cy="431800"/>
          </a:xfrm>
          <a:prstGeom prst="righ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chemeClr val="bg2">
                <a:lumMod val="9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 Nova" panose="020B05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EF50F6-8AB6-4556-BB1E-28FBBE9AF712}"/>
              </a:ext>
            </a:extLst>
          </p:cNvPr>
          <p:cNvSpPr txBox="1"/>
          <p:nvPr/>
        </p:nvSpPr>
        <p:spPr>
          <a:xfrm>
            <a:off x="6394360" y="2330376"/>
            <a:ext cx="25543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rial Nova" panose="020B0504020202020204" pitchFamily="34" charset="0"/>
              </a:rPr>
              <a:t>Based on what we see in the sample, we make conclusions about the population</a:t>
            </a:r>
          </a:p>
        </p:txBody>
      </p:sp>
    </p:spTree>
    <p:extLst>
      <p:ext uri="{BB962C8B-B14F-4D97-AF65-F5344CB8AC3E}">
        <p14:creationId xmlns:p14="http://schemas.microsoft.com/office/powerpoint/2010/main" val="1571397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1111E-6 1.11111E-6 L 0.26059 0.00031 " pathEditMode="relative" rAng="0" ptsTypes="AA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02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6" grpId="0" animBg="1"/>
      <p:bldP spid="7" grpId="0"/>
    </p:bldLst>
  </p:timing>
</p:sld>
</file>

<file path=ppt/theme/theme1.xml><?xml version="1.0" encoding="utf-8"?>
<a:theme xmlns:a="http://schemas.openxmlformats.org/drawingml/2006/main" name="Title Slides">
  <a:themeElements>
    <a:clrScheme name="UC San Diego Health">
      <a:dk1>
        <a:srgbClr val="464749"/>
      </a:dk1>
      <a:lt1>
        <a:srgbClr val="FFFFFF"/>
      </a:lt1>
      <a:dk2>
        <a:srgbClr val="101D3A"/>
      </a:dk2>
      <a:lt2>
        <a:srgbClr val="FFFFFF"/>
      </a:lt2>
      <a:accent1>
        <a:srgbClr val="0C68AC"/>
      </a:accent1>
      <a:accent2>
        <a:srgbClr val="15A599"/>
      </a:accent2>
      <a:accent3>
        <a:srgbClr val="0C636E"/>
      </a:accent3>
      <a:accent4>
        <a:srgbClr val="443D82"/>
      </a:accent4>
      <a:accent5>
        <a:srgbClr val="671943"/>
      </a:accent5>
      <a:accent6>
        <a:srgbClr val="A7B306"/>
      </a:accent6>
      <a:hlink>
        <a:srgbClr val="AA0023"/>
      </a:hlink>
      <a:folHlink>
        <a:srgbClr val="0C68AC"/>
      </a:folHlink>
    </a:clrScheme>
    <a:fontScheme name="Calibri-Cambria">
      <a:majorFont>
        <a:latin typeface="Calibri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CSDHealth-16x9" id="{6D9D32FB-35C8-1345-8EFA-FDD3A2A06C29}" vid="{8E1DD723-96A3-EC43-BAE4-12C16C79FD9B}"/>
    </a:ext>
  </a:extLst>
</a:theme>
</file>

<file path=ppt/theme/theme2.xml><?xml version="1.0" encoding="utf-8"?>
<a:theme xmlns:a="http://schemas.openxmlformats.org/drawingml/2006/main" name="Section Slides">
  <a:themeElements>
    <a:clrScheme name="UC San Diego Health">
      <a:dk1>
        <a:srgbClr val="464749"/>
      </a:dk1>
      <a:lt1>
        <a:srgbClr val="FFFFFF"/>
      </a:lt1>
      <a:dk2>
        <a:srgbClr val="101D3A"/>
      </a:dk2>
      <a:lt2>
        <a:srgbClr val="FFFFFF"/>
      </a:lt2>
      <a:accent1>
        <a:srgbClr val="0C68AC"/>
      </a:accent1>
      <a:accent2>
        <a:srgbClr val="15A599"/>
      </a:accent2>
      <a:accent3>
        <a:srgbClr val="0C636E"/>
      </a:accent3>
      <a:accent4>
        <a:srgbClr val="443D82"/>
      </a:accent4>
      <a:accent5>
        <a:srgbClr val="671943"/>
      </a:accent5>
      <a:accent6>
        <a:srgbClr val="A7B306"/>
      </a:accent6>
      <a:hlink>
        <a:srgbClr val="AA0023"/>
      </a:hlink>
      <a:folHlink>
        <a:srgbClr val="0C68A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CSDHealth-16x9" id="{6D9D32FB-35C8-1345-8EFA-FDD3A2A06C29}" vid="{C3C87989-F9C7-F540-B8B8-EF7C3FAE362D}"/>
    </a:ext>
  </a:extLst>
</a:theme>
</file>

<file path=ppt/theme/theme3.xml><?xml version="1.0" encoding="utf-8"?>
<a:theme xmlns:a="http://schemas.openxmlformats.org/drawingml/2006/main" name="Content Slides">
  <a:themeElements>
    <a:clrScheme name="UC San Diego Health">
      <a:dk1>
        <a:srgbClr val="464749"/>
      </a:dk1>
      <a:lt1>
        <a:srgbClr val="FFFFFF"/>
      </a:lt1>
      <a:dk2>
        <a:srgbClr val="101D3A"/>
      </a:dk2>
      <a:lt2>
        <a:srgbClr val="FFFFFF"/>
      </a:lt2>
      <a:accent1>
        <a:srgbClr val="0C68AC"/>
      </a:accent1>
      <a:accent2>
        <a:srgbClr val="15A599"/>
      </a:accent2>
      <a:accent3>
        <a:srgbClr val="0C636E"/>
      </a:accent3>
      <a:accent4>
        <a:srgbClr val="443D82"/>
      </a:accent4>
      <a:accent5>
        <a:srgbClr val="671943"/>
      </a:accent5>
      <a:accent6>
        <a:srgbClr val="A7B306"/>
      </a:accent6>
      <a:hlink>
        <a:srgbClr val="AA0023"/>
      </a:hlink>
      <a:folHlink>
        <a:srgbClr val="0C68A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CSDHealth-16x9" id="{6D9D32FB-35C8-1345-8EFA-FDD3A2A06C29}" vid="{D1FA57BC-5BD4-D841-879B-304073B8C059}"/>
    </a:ext>
  </a:extLst>
</a:theme>
</file>

<file path=ppt/theme/theme4.xml><?xml version="1.0" encoding="utf-8"?>
<a:theme xmlns:a="http://schemas.openxmlformats.org/drawingml/2006/main" name="Closing Slides">
  <a:themeElements>
    <a:clrScheme name="UC San Diego Health">
      <a:dk1>
        <a:srgbClr val="464749"/>
      </a:dk1>
      <a:lt1>
        <a:srgbClr val="FFFFFF"/>
      </a:lt1>
      <a:dk2>
        <a:srgbClr val="101D3A"/>
      </a:dk2>
      <a:lt2>
        <a:srgbClr val="FFFFFF"/>
      </a:lt2>
      <a:accent1>
        <a:srgbClr val="0C68AC"/>
      </a:accent1>
      <a:accent2>
        <a:srgbClr val="15A599"/>
      </a:accent2>
      <a:accent3>
        <a:srgbClr val="0C636E"/>
      </a:accent3>
      <a:accent4>
        <a:srgbClr val="443D82"/>
      </a:accent4>
      <a:accent5>
        <a:srgbClr val="671943"/>
      </a:accent5>
      <a:accent6>
        <a:srgbClr val="A7B306"/>
      </a:accent6>
      <a:hlink>
        <a:srgbClr val="AA0023"/>
      </a:hlink>
      <a:folHlink>
        <a:srgbClr val="0C68A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UCSDHealth-16x9" id="{6D9D32FB-35C8-1345-8EFA-FDD3A2A06C29}" vid="{8A1976B6-3092-9542-A19D-BACDE20306AC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E8EF9B5484074A9AD6AE3ECE890B10" ma:contentTypeVersion="1" ma:contentTypeDescription="Create a new document." ma:contentTypeScope="" ma:versionID="e3ebee926d0fba3772ddfd6cf3762369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a447206dab0015f8b9f8924535193e8c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" ma:hidden="true" ma:internalName="PublishingExpirationDat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2E3C980-C590-44A7-B970-BBC4E6ABA5C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8F971539-B776-48D0-B41E-084723CFE5E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845859A-C588-4588-AB1B-0F629E367C9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UCSDHealth-PPT-16x9</Template>
  <TotalTime>3967</TotalTime>
  <Words>1255</Words>
  <Application>Microsoft Macintosh PowerPoint</Application>
  <PresentationFormat>On-screen Show (16:9)</PresentationFormat>
  <Paragraphs>195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Arial Nova</vt:lpstr>
      <vt:lpstr>Calibri</vt:lpstr>
      <vt:lpstr>Calibri</vt:lpstr>
      <vt:lpstr>Segoe UI</vt:lpstr>
      <vt:lpstr>Title Slides</vt:lpstr>
      <vt:lpstr>Section Slides</vt:lpstr>
      <vt:lpstr>Content Slides</vt:lpstr>
      <vt:lpstr>Closing Slides</vt:lpstr>
      <vt:lpstr>PowerPoint Presentation</vt:lpstr>
      <vt:lpstr>PowerPoint Presentation</vt:lpstr>
      <vt:lpstr>Dropbox link</vt:lpstr>
      <vt:lpstr>Rationale (why do this study?)</vt:lpstr>
      <vt:lpstr>Hypothesis</vt:lpstr>
      <vt:lpstr>Hypothesis test</vt:lpstr>
      <vt:lpstr>Example—hypothesis</vt:lpstr>
      <vt:lpstr>Physiology of research</vt:lpstr>
      <vt:lpstr>inference</vt:lpstr>
      <vt:lpstr>inference</vt:lpstr>
      <vt:lpstr>Causal inference</vt:lpstr>
      <vt:lpstr>Causal inference (Hill’s criteria for causation)</vt:lpstr>
      <vt:lpstr>Internal versus External validity</vt:lpstr>
      <vt:lpstr>Internal versus External validity (1)</vt:lpstr>
      <vt:lpstr>Internal versus external validity (2)</vt:lpstr>
      <vt:lpstr>Research question</vt:lpstr>
      <vt:lpstr>Challenges of developing a research question</vt:lpstr>
      <vt:lpstr>Motivating example</vt:lpstr>
      <vt:lpstr>Research question, hypothesis, and objectives (1)</vt:lpstr>
      <vt:lpstr>Research question, hypothesis, and objectives (2)</vt:lpstr>
      <vt:lpstr>PICOTS criteria to frame your research question</vt:lpstr>
      <vt:lpstr>Motivating example</vt:lpstr>
      <vt:lpstr>R and R studio</vt:lpstr>
      <vt:lpstr>Final thoughts</vt:lpstr>
      <vt:lpstr>LINKS AND RESOURCES</vt:lpstr>
      <vt:lpstr>Questions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Slide. Arial 40pt</dc:title>
  <dc:creator>Toombs, Monica</dc:creator>
  <cp:lastModifiedBy>Mark Bounthavong</cp:lastModifiedBy>
  <cp:revision>295</cp:revision>
  <cp:lastPrinted>2015-03-25T16:12:35Z</cp:lastPrinted>
  <dcterms:created xsi:type="dcterms:W3CDTF">2016-05-16T17:59:33Z</dcterms:created>
  <dcterms:modified xsi:type="dcterms:W3CDTF">2024-11-01T06:51:27Z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0x010100FAE8EF9B5484074A9AD6AE3ECE890B10</vt:lpwstr>
  </property>
</Properties>
</file>

<file path=docProps/thumbnail.jpeg>
</file>